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8" r:id="rId2"/>
    <p:sldId id="256" r:id="rId3"/>
    <p:sldId id="257" r:id="rId4"/>
    <p:sldId id="261" r:id="rId5"/>
    <p:sldId id="260" r:id="rId6"/>
    <p:sldId id="262" r:id="rId7"/>
  </p:sldIdLst>
  <p:sldSz cx="21674138"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68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0" autoAdjust="0"/>
    <p:restoredTop sz="94662" autoAdjust="0"/>
  </p:normalViewPr>
  <p:slideViewPr>
    <p:cSldViewPr snapToGrid="0">
      <p:cViewPr varScale="1">
        <p:scale>
          <a:sx n="39" d="100"/>
          <a:sy n="39" d="100"/>
        </p:scale>
        <p:origin x="786" y="48"/>
      </p:cViewPr>
      <p:guideLst>
        <p:guide orient="horz" pos="3840"/>
        <p:guide pos="68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2709267" y="1995312"/>
            <a:ext cx="16255604" cy="4244622"/>
          </a:xfrm>
        </p:spPr>
        <p:txBody>
          <a:bodyPr anchor="b"/>
          <a:lstStyle>
            <a:lvl1pPr algn="ctr">
              <a:defRPr sz="10666"/>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709267" y="6403623"/>
            <a:ext cx="16255604" cy="2943577"/>
          </a:xfrm>
        </p:spPr>
        <p:txBody>
          <a:bodyPr/>
          <a:lstStyle>
            <a:lvl1pPr marL="0" indent="0" algn="ctr">
              <a:buNone/>
              <a:defRPr sz="4266"/>
            </a:lvl1pPr>
            <a:lvl2pPr marL="812764" indent="0" algn="ctr">
              <a:buNone/>
              <a:defRPr sz="3555"/>
            </a:lvl2pPr>
            <a:lvl3pPr marL="1625529" indent="0" algn="ctr">
              <a:buNone/>
              <a:defRPr sz="3200"/>
            </a:lvl3pPr>
            <a:lvl4pPr marL="2438293" indent="0" algn="ctr">
              <a:buNone/>
              <a:defRPr sz="2844"/>
            </a:lvl4pPr>
            <a:lvl5pPr marL="3251058" indent="0" algn="ctr">
              <a:buNone/>
              <a:defRPr sz="2844"/>
            </a:lvl5pPr>
            <a:lvl6pPr marL="4063822" indent="0" algn="ctr">
              <a:buNone/>
              <a:defRPr sz="2844"/>
            </a:lvl6pPr>
            <a:lvl7pPr marL="4876587" indent="0" algn="ctr">
              <a:buNone/>
              <a:defRPr sz="2844"/>
            </a:lvl7pPr>
            <a:lvl8pPr marL="5689351" indent="0" algn="ctr">
              <a:buNone/>
              <a:defRPr sz="2844"/>
            </a:lvl8pPr>
            <a:lvl9pPr marL="6502116" indent="0" algn="ctr">
              <a:buNone/>
              <a:defRPr sz="2844"/>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C6D8DFE4-007D-4115-BFCB-D750691092BC}" type="datetimeFigureOut">
              <a:rPr lang="he-IL" smtClean="0"/>
              <a:t>י"ב/סיון/תש"פ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0E3BF9A-6DBB-4F0D-BF45-2A68C963D107}" type="slidenum">
              <a:rPr lang="he-IL" smtClean="0"/>
              <a:t>‹#›</a:t>
            </a:fld>
            <a:endParaRPr lang="he-IL"/>
          </a:p>
        </p:txBody>
      </p:sp>
    </p:spTree>
    <p:extLst>
      <p:ext uri="{BB962C8B-B14F-4D97-AF65-F5344CB8AC3E}">
        <p14:creationId xmlns:p14="http://schemas.microsoft.com/office/powerpoint/2010/main" val="1634630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6D8DFE4-007D-4115-BFCB-D750691092BC}" type="datetimeFigureOut">
              <a:rPr lang="he-IL" smtClean="0"/>
              <a:t>י"ב/סיון/תש"פ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0E3BF9A-6DBB-4F0D-BF45-2A68C963D107}" type="slidenum">
              <a:rPr lang="he-IL" smtClean="0"/>
              <a:t>‹#›</a:t>
            </a:fld>
            <a:endParaRPr lang="he-IL"/>
          </a:p>
        </p:txBody>
      </p:sp>
    </p:spTree>
    <p:extLst>
      <p:ext uri="{BB962C8B-B14F-4D97-AF65-F5344CB8AC3E}">
        <p14:creationId xmlns:p14="http://schemas.microsoft.com/office/powerpoint/2010/main" val="2934096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10555" y="649111"/>
            <a:ext cx="4673486" cy="10332156"/>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490097" y="649111"/>
            <a:ext cx="13749531" cy="10332156"/>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6D8DFE4-007D-4115-BFCB-D750691092BC}" type="datetimeFigureOut">
              <a:rPr lang="he-IL" smtClean="0"/>
              <a:t>י"ב/סיון/תש"פ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0E3BF9A-6DBB-4F0D-BF45-2A68C963D107}" type="slidenum">
              <a:rPr lang="he-IL" smtClean="0"/>
              <a:t>‹#›</a:t>
            </a:fld>
            <a:endParaRPr lang="he-IL"/>
          </a:p>
        </p:txBody>
      </p:sp>
    </p:spTree>
    <p:extLst>
      <p:ext uri="{BB962C8B-B14F-4D97-AF65-F5344CB8AC3E}">
        <p14:creationId xmlns:p14="http://schemas.microsoft.com/office/powerpoint/2010/main" val="2711418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6D8DFE4-007D-4115-BFCB-D750691092BC}" type="datetimeFigureOut">
              <a:rPr lang="he-IL" smtClean="0"/>
              <a:t>י"ב/סיון/תש"פ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0E3BF9A-6DBB-4F0D-BF45-2A68C963D107}" type="slidenum">
              <a:rPr lang="he-IL" smtClean="0"/>
              <a:t>‹#›</a:t>
            </a:fld>
            <a:endParaRPr lang="he-IL"/>
          </a:p>
        </p:txBody>
      </p:sp>
    </p:spTree>
    <p:extLst>
      <p:ext uri="{BB962C8B-B14F-4D97-AF65-F5344CB8AC3E}">
        <p14:creationId xmlns:p14="http://schemas.microsoft.com/office/powerpoint/2010/main" val="2866506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478808" y="3039535"/>
            <a:ext cx="18693944" cy="5071532"/>
          </a:xfrm>
        </p:spPr>
        <p:txBody>
          <a:bodyPr anchor="b"/>
          <a:lstStyle>
            <a:lvl1pPr>
              <a:defRPr sz="10666"/>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78808" y="8159046"/>
            <a:ext cx="18693944" cy="2666999"/>
          </a:xfrm>
        </p:spPr>
        <p:txBody>
          <a:bodyPr/>
          <a:lstStyle>
            <a:lvl1pPr marL="0" indent="0">
              <a:buNone/>
              <a:defRPr sz="4266">
                <a:solidFill>
                  <a:schemeClr val="tx1">
                    <a:tint val="75000"/>
                  </a:schemeClr>
                </a:solidFill>
              </a:defRPr>
            </a:lvl1pPr>
            <a:lvl2pPr marL="812764" indent="0">
              <a:buNone/>
              <a:defRPr sz="3555">
                <a:solidFill>
                  <a:schemeClr val="tx1">
                    <a:tint val="75000"/>
                  </a:schemeClr>
                </a:solidFill>
              </a:defRPr>
            </a:lvl2pPr>
            <a:lvl3pPr marL="1625529" indent="0">
              <a:buNone/>
              <a:defRPr sz="3200">
                <a:solidFill>
                  <a:schemeClr val="tx1">
                    <a:tint val="75000"/>
                  </a:schemeClr>
                </a:solidFill>
              </a:defRPr>
            </a:lvl3pPr>
            <a:lvl4pPr marL="2438293" indent="0">
              <a:buNone/>
              <a:defRPr sz="2844">
                <a:solidFill>
                  <a:schemeClr val="tx1">
                    <a:tint val="75000"/>
                  </a:schemeClr>
                </a:solidFill>
              </a:defRPr>
            </a:lvl4pPr>
            <a:lvl5pPr marL="3251058" indent="0">
              <a:buNone/>
              <a:defRPr sz="2844">
                <a:solidFill>
                  <a:schemeClr val="tx1">
                    <a:tint val="75000"/>
                  </a:schemeClr>
                </a:solidFill>
              </a:defRPr>
            </a:lvl5pPr>
            <a:lvl6pPr marL="4063822" indent="0">
              <a:buNone/>
              <a:defRPr sz="2844">
                <a:solidFill>
                  <a:schemeClr val="tx1">
                    <a:tint val="75000"/>
                  </a:schemeClr>
                </a:solidFill>
              </a:defRPr>
            </a:lvl6pPr>
            <a:lvl7pPr marL="4876587" indent="0">
              <a:buNone/>
              <a:defRPr sz="2844">
                <a:solidFill>
                  <a:schemeClr val="tx1">
                    <a:tint val="75000"/>
                  </a:schemeClr>
                </a:solidFill>
              </a:defRPr>
            </a:lvl7pPr>
            <a:lvl8pPr marL="5689351" indent="0">
              <a:buNone/>
              <a:defRPr sz="2844">
                <a:solidFill>
                  <a:schemeClr val="tx1">
                    <a:tint val="75000"/>
                  </a:schemeClr>
                </a:solidFill>
              </a:defRPr>
            </a:lvl8pPr>
            <a:lvl9pPr marL="6502116" indent="0">
              <a:buNone/>
              <a:defRPr sz="2844">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C6D8DFE4-007D-4115-BFCB-D750691092BC}" type="datetimeFigureOut">
              <a:rPr lang="he-IL" smtClean="0"/>
              <a:t>י"ב/סיון/תש"פ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0E3BF9A-6DBB-4F0D-BF45-2A68C963D107}" type="slidenum">
              <a:rPr lang="he-IL" smtClean="0"/>
              <a:t>‹#›</a:t>
            </a:fld>
            <a:endParaRPr lang="he-IL"/>
          </a:p>
        </p:txBody>
      </p:sp>
    </p:spTree>
    <p:extLst>
      <p:ext uri="{BB962C8B-B14F-4D97-AF65-F5344CB8AC3E}">
        <p14:creationId xmlns:p14="http://schemas.microsoft.com/office/powerpoint/2010/main" val="3216034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490097" y="3245556"/>
            <a:ext cx="9211509" cy="773571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10972532" y="3245556"/>
            <a:ext cx="9211509" cy="773571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C6D8DFE4-007D-4115-BFCB-D750691092BC}" type="datetimeFigureOut">
              <a:rPr lang="he-IL" smtClean="0"/>
              <a:t>י"ב/סיון/תש"פ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0E3BF9A-6DBB-4F0D-BF45-2A68C963D107}" type="slidenum">
              <a:rPr lang="he-IL" smtClean="0"/>
              <a:t>‹#›</a:t>
            </a:fld>
            <a:endParaRPr lang="he-IL"/>
          </a:p>
        </p:txBody>
      </p:sp>
    </p:spTree>
    <p:extLst>
      <p:ext uri="{BB962C8B-B14F-4D97-AF65-F5344CB8AC3E}">
        <p14:creationId xmlns:p14="http://schemas.microsoft.com/office/powerpoint/2010/main" val="797905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1492920" y="649112"/>
            <a:ext cx="18693944" cy="2356556"/>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92921" y="2988734"/>
            <a:ext cx="9169175" cy="1464732"/>
          </a:xfrm>
        </p:spPr>
        <p:txBody>
          <a:bodyPr anchor="b"/>
          <a:lstStyle>
            <a:lvl1pPr marL="0" indent="0">
              <a:buNone/>
              <a:defRPr sz="4266" b="1"/>
            </a:lvl1pPr>
            <a:lvl2pPr marL="812764" indent="0">
              <a:buNone/>
              <a:defRPr sz="3555" b="1"/>
            </a:lvl2pPr>
            <a:lvl3pPr marL="1625529" indent="0">
              <a:buNone/>
              <a:defRPr sz="3200" b="1"/>
            </a:lvl3pPr>
            <a:lvl4pPr marL="2438293" indent="0">
              <a:buNone/>
              <a:defRPr sz="2844" b="1"/>
            </a:lvl4pPr>
            <a:lvl5pPr marL="3251058" indent="0">
              <a:buNone/>
              <a:defRPr sz="2844" b="1"/>
            </a:lvl5pPr>
            <a:lvl6pPr marL="4063822" indent="0">
              <a:buNone/>
              <a:defRPr sz="2844" b="1"/>
            </a:lvl6pPr>
            <a:lvl7pPr marL="4876587" indent="0">
              <a:buNone/>
              <a:defRPr sz="2844" b="1"/>
            </a:lvl7pPr>
            <a:lvl8pPr marL="5689351" indent="0">
              <a:buNone/>
              <a:defRPr sz="2844" b="1"/>
            </a:lvl8pPr>
            <a:lvl9pPr marL="6502116" indent="0">
              <a:buNone/>
              <a:defRPr sz="2844"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492921" y="4453467"/>
            <a:ext cx="9169175" cy="6550379"/>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10972532" y="2988734"/>
            <a:ext cx="9214332" cy="1464732"/>
          </a:xfrm>
        </p:spPr>
        <p:txBody>
          <a:bodyPr anchor="b"/>
          <a:lstStyle>
            <a:lvl1pPr marL="0" indent="0">
              <a:buNone/>
              <a:defRPr sz="4266" b="1"/>
            </a:lvl1pPr>
            <a:lvl2pPr marL="812764" indent="0">
              <a:buNone/>
              <a:defRPr sz="3555" b="1"/>
            </a:lvl2pPr>
            <a:lvl3pPr marL="1625529" indent="0">
              <a:buNone/>
              <a:defRPr sz="3200" b="1"/>
            </a:lvl3pPr>
            <a:lvl4pPr marL="2438293" indent="0">
              <a:buNone/>
              <a:defRPr sz="2844" b="1"/>
            </a:lvl4pPr>
            <a:lvl5pPr marL="3251058" indent="0">
              <a:buNone/>
              <a:defRPr sz="2844" b="1"/>
            </a:lvl5pPr>
            <a:lvl6pPr marL="4063822" indent="0">
              <a:buNone/>
              <a:defRPr sz="2844" b="1"/>
            </a:lvl6pPr>
            <a:lvl7pPr marL="4876587" indent="0">
              <a:buNone/>
              <a:defRPr sz="2844" b="1"/>
            </a:lvl7pPr>
            <a:lvl8pPr marL="5689351" indent="0">
              <a:buNone/>
              <a:defRPr sz="2844" b="1"/>
            </a:lvl8pPr>
            <a:lvl9pPr marL="6502116" indent="0">
              <a:buNone/>
              <a:defRPr sz="2844"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10972532" y="4453467"/>
            <a:ext cx="9214332" cy="6550379"/>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C6D8DFE4-007D-4115-BFCB-D750691092BC}" type="datetimeFigureOut">
              <a:rPr lang="he-IL" smtClean="0"/>
              <a:t>י"ב/סיון/תש"פ</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20E3BF9A-6DBB-4F0D-BF45-2A68C963D107}" type="slidenum">
              <a:rPr lang="he-IL" smtClean="0"/>
              <a:t>‹#›</a:t>
            </a:fld>
            <a:endParaRPr lang="he-IL"/>
          </a:p>
        </p:txBody>
      </p:sp>
    </p:spTree>
    <p:extLst>
      <p:ext uri="{BB962C8B-B14F-4D97-AF65-F5344CB8AC3E}">
        <p14:creationId xmlns:p14="http://schemas.microsoft.com/office/powerpoint/2010/main" val="54201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C6D8DFE4-007D-4115-BFCB-D750691092BC}" type="datetimeFigureOut">
              <a:rPr lang="he-IL" smtClean="0"/>
              <a:t>י"ב/סיון/תש"פ</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20E3BF9A-6DBB-4F0D-BF45-2A68C963D107}" type="slidenum">
              <a:rPr lang="he-IL" smtClean="0"/>
              <a:t>‹#›</a:t>
            </a:fld>
            <a:endParaRPr lang="he-IL"/>
          </a:p>
        </p:txBody>
      </p:sp>
    </p:spTree>
    <p:extLst>
      <p:ext uri="{BB962C8B-B14F-4D97-AF65-F5344CB8AC3E}">
        <p14:creationId xmlns:p14="http://schemas.microsoft.com/office/powerpoint/2010/main" val="3855274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D8DFE4-007D-4115-BFCB-D750691092BC}" type="datetimeFigureOut">
              <a:rPr lang="he-IL" smtClean="0"/>
              <a:t>י"ב/סיון/תש"פ</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20E3BF9A-6DBB-4F0D-BF45-2A68C963D107}" type="slidenum">
              <a:rPr lang="he-IL" smtClean="0"/>
              <a:t>‹#›</a:t>
            </a:fld>
            <a:endParaRPr lang="he-IL"/>
          </a:p>
        </p:txBody>
      </p:sp>
    </p:spTree>
    <p:extLst>
      <p:ext uri="{BB962C8B-B14F-4D97-AF65-F5344CB8AC3E}">
        <p14:creationId xmlns:p14="http://schemas.microsoft.com/office/powerpoint/2010/main" val="2232304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92921" y="812800"/>
            <a:ext cx="6990473" cy="2844800"/>
          </a:xfrm>
        </p:spPr>
        <p:txBody>
          <a:bodyPr anchor="b"/>
          <a:lstStyle>
            <a:lvl1pPr>
              <a:defRPr sz="5689"/>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9214332" y="1755423"/>
            <a:ext cx="10972532" cy="8664222"/>
          </a:xfrm>
        </p:spPr>
        <p:txBody>
          <a:bodyPr/>
          <a:lstStyle>
            <a:lvl1pPr>
              <a:defRPr sz="5689"/>
            </a:lvl1pPr>
            <a:lvl2pPr>
              <a:defRPr sz="4978"/>
            </a:lvl2pPr>
            <a:lvl3pPr>
              <a:defRPr sz="4266"/>
            </a:lvl3pPr>
            <a:lvl4pPr>
              <a:defRPr sz="3555"/>
            </a:lvl4pPr>
            <a:lvl5pPr>
              <a:defRPr sz="3555"/>
            </a:lvl5pPr>
            <a:lvl6pPr>
              <a:defRPr sz="3555"/>
            </a:lvl6pPr>
            <a:lvl7pPr>
              <a:defRPr sz="3555"/>
            </a:lvl7pPr>
            <a:lvl8pPr>
              <a:defRPr sz="3555"/>
            </a:lvl8pPr>
            <a:lvl9pPr>
              <a:defRPr sz="3555"/>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492921" y="3657600"/>
            <a:ext cx="6990473" cy="6776156"/>
          </a:xfrm>
        </p:spPr>
        <p:txBody>
          <a:bodyPr/>
          <a:lstStyle>
            <a:lvl1pPr marL="0" indent="0">
              <a:buNone/>
              <a:defRPr sz="2844"/>
            </a:lvl1pPr>
            <a:lvl2pPr marL="812764" indent="0">
              <a:buNone/>
              <a:defRPr sz="2489"/>
            </a:lvl2pPr>
            <a:lvl3pPr marL="1625529" indent="0">
              <a:buNone/>
              <a:defRPr sz="2133"/>
            </a:lvl3pPr>
            <a:lvl4pPr marL="2438293" indent="0">
              <a:buNone/>
              <a:defRPr sz="1778"/>
            </a:lvl4pPr>
            <a:lvl5pPr marL="3251058" indent="0">
              <a:buNone/>
              <a:defRPr sz="1778"/>
            </a:lvl5pPr>
            <a:lvl6pPr marL="4063822" indent="0">
              <a:buNone/>
              <a:defRPr sz="1778"/>
            </a:lvl6pPr>
            <a:lvl7pPr marL="4876587" indent="0">
              <a:buNone/>
              <a:defRPr sz="1778"/>
            </a:lvl7pPr>
            <a:lvl8pPr marL="5689351" indent="0">
              <a:buNone/>
              <a:defRPr sz="1778"/>
            </a:lvl8pPr>
            <a:lvl9pPr marL="6502116" indent="0">
              <a:buNone/>
              <a:defRPr sz="1778"/>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C6D8DFE4-007D-4115-BFCB-D750691092BC}" type="datetimeFigureOut">
              <a:rPr lang="he-IL" smtClean="0"/>
              <a:t>י"ב/סיון/תש"פ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0E3BF9A-6DBB-4F0D-BF45-2A68C963D107}" type="slidenum">
              <a:rPr lang="he-IL" smtClean="0"/>
              <a:t>‹#›</a:t>
            </a:fld>
            <a:endParaRPr lang="he-IL"/>
          </a:p>
        </p:txBody>
      </p:sp>
    </p:spTree>
    <p:extLst>
      <p:ext uri="{BB962C8B-B14F-4D97-AF65-F5344CB8AC3E}">
        <p14:creationId xmlns:p14="http://schemas.microsoft.com/office/powerpoint/2010/main" val="2460014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92921" y="812800"/>
            <a:ext cx="6990473" cy="2844800"/>
          </a:xfrm>
        </p:spPr>
        <p:txBody>
          <a:bodyPr anchor="b"/>
          <a:lstStyle>
            <a:lvl1pPr>
              <a:defRPr sz="5689"/>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9214332" y="1755423"/>
            <a:ext cx="10972532" cy="8664222"/>
          </a:xfrm>
        </p:spPr>
        <p:txBody>
          <a:bodyPr anchor="t"/>
          <a:lstStyle>
            <a:lvl1pPr marL="0" indent="0">
              <a:buNone/>
              <a:defRPr sz="5689"/>
            </a:lvl1pPr>
            <a:lvl2pPr marL="812764" indent="0">
              <a:buNone/>
              <a:defRPr sz="4978"/>
            </a:lvl2pPr>
            <a:lvl3pPr marL="1625529" indent="0">
              <a:buNone/>
              <a:defRPr sz="4266"/>
            </a:lvl3pPr>
            <a:lvl4pPr marL="2438293" indent="0">
              <a:buNone/>
              <a:defRPr sz="3555"/>
            </a:lvl4pPr>
            <a:lvl5pPr marL="3251058" indent="0">
              <a:buNone/>
              <a:defRPr sz="3555"/>
            </a:lvl5pPr>
            <a:lvl6pPr marL="4063822" indent="0">
              <a:buNone/>
              <a:defRPr sz="3555"/>
            </a:lvl6pPr>
            <a:lvl7pPr marL="4876587" indent="0">
              <a:buNone/>
              <a:defRPr sz="3555"/>
            </a:lvl7pPr>
            <a:lvl8pPr marL="5689351" indent="0">
              <a:buNone/>
              <a:defRPr sz="3555"/>
            </a:lvl8pPr>
            <a:lvl9pPr marL="6502116" indent="0">
              <a:buNone/>
              <a:defRPr sz="3555"/>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492921" y="3657600"/>
            <a:ext cx="6990473" cy="6776156"/>
          </a:xfrm>
        </p:spPr>
        <p:txBody>
          <a:bodyPr/>
          <a:lstStyle>
            <a:lvl1pPr marL="0" indent="0">
              <a:buNone/>
              <a:defRPr sz="2844"/>
            </a:lvl1pPr>
            <a:lvl2pPr marL="812764" indent="0">
              <a:buNone/>
              <a:defRPr sz="2489"/>
            </a:lvl2pPr>
            <a:lvl3pPr marL="1625529" indent="0">
              <a:buNone/>
              <a:defRPr sz="2133"/>
            </a:lvl3pPr>
            <a:lvl4pPr marL="2438293" indent="0">
              <a:buNone/>
              <a:defRPr sz="1778"/>
            </a:lvl4pPr>
            <a:lvl5pPr marL="3251058" indent="0">
              <a:buNone/>
              <a:defRPr sz="1778"/>
            </a:lvl5pPr>
            <a:lvl6pPr marL="4063822" indent="0">
              <a:buNone/>
              <a:defRPr sz="1778"/>
            </a:lvl6pPr>
            <a:lvl7pPr marL="4876587" indent="0">
              <a:buNone/>
              <a:defRPr sz="1778"/>
            </a:lvl7pPr>
            <a:lvl8pPr marL="5689351" indent="0">
              <a:buNone/>
              <a:defRPr sz="1778"/>
            </a:lvl8pPr>
            <a:lvl9pPr marL="6502116" indent="0">
              <a:buNone/>
              <a:defRPr sz="1778"/>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C6D8DFE4-007D-4115-BFCB-D750691092BC}" type="datetimeFigureOut">
              <a:rPr lang="he-IL" smtClean="0"/>
              <a:t>י"ב/סיון/תש"פ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0E3BF9A-6DBB-4F0D-BF45-2A68C963D107}" type="slidenum">
              <a:rPr lang="he-IL" smtClean="0"/>
              <a:t>‹#›</a:t>
            </a:fld>
            <a:endParaRPr lang="he-IL"/>
          </a:p>
        </p:txBody>
      </p:sp>
    </p:spTree>
    <p:extLst>
      <p:ext uri="{BB962C8B-B14F-4D97-AF65-F5344CB8AC3E}">
        <p14:creationId xmlns:p14="http://schemas.microsoft.com/office/powerpoint/2010/main" val="3479587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90097" y="649112"/>
            <a:ext cx="18693944" cy="2356556"/>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90097" y="3245556"/>
            <a:ext cx="18693944" cy="7735712"/>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1490097" y="11300179"/>
            <a:ext cx="4876681" cy="649111"/>
          </a:xfrm>
          <a:prstGeom prst="rect">
            <a:avLst/>
          </a:prstGeom>
        </p:spPr>
        <p:txBody>
          <a:bodyPr vert="horz" lIns="91440" tIns="45720" rIns="91440" bIns="45720" rtlCol="0" anchor="ctr"/>
          <a:lstStyle>
            <a:lvl1pPr algn="l">
              <a:defRPr sz="2133">
                <a:solidFill>
                  <a:schemeClr val="tx1">
                    <a:tint val="75000"/>
                  </a:schemeClr>
                </a:solidFill>
              </a:defRPr>
            </a:lvl1pPr>
          </a:lstStyle>
          <a:p>
            <a:fld id="{C6D8DFE4-007D-4115-BFCB-D750691092BC}" type="datetimeFigureOut">
              <a:rPr lang="he-IL" smtClean="0"/>
              <a:t>י"ב/סיון/תש"פ</a:t>
            </a:fld>
            <a:endParaRPr lang="he-IL"/>
          </a:p>
        </p:txBody>
      </p:sp>
      <p:sp>
        <p:nvSpPr>
          <p:cNvPr id="5" name="Footer Placeholder 4"/>
          <p:cNvSpPr>
            <a:spLocks noGrp="1"/>
          </p:cNvSpPr>
          <p:nvPr>
            <p:ph type="ftr" sz="quarter" idx="3"/>
          </p:nvPr>
        </p:nvSpPr>
        <p:spPr>
          <a:xfrm>
            <a:off x="7179558" y="11300179"/>
            <a:ext cx="7315022" cy="649111"/>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15307360" y="11300179"/>
            <a:ext cx="4876681" cy="649111"/>
          </a:xfrm>
          <a:prstGeom prst="rect">
            <a:avLst/>
          </a:prstGeom>
        </p:spPr>
        <p:txBody>
          <a:bodyPr vert="horz" lIns="91440" tIns="45720" rIns="91440" bIns="45720" rtlCol="0" anchor="ctr"/>
          <a:lstStyle>
            <a:lvl1pPr algn="r">
              <a:defRPr sz="2133">
                <a:solidFill>
                  <a:schemeClr val="tx1">
                    <a:tint val="75000"/>
                  </a:schemeClr>
                </a:solidFill>
              </a:defRPr>
            </a:lvl1pPr>
          </a:lstStyle>
          <a:p>
            <a:fld id="{20E3BF9A-6DBB-4F0D-BF45-2A68C963D107}" type="slidenum">
              <a:rPr lang="he-IL" smtClean="0"/>
              <a:t>‹#›</a:t>
            </a:fld>
            <a:endParaRPr lang="he-IL"/>
          </a:p>
        </p:txBody>
      </p:sp>
    </p:spTree>
    <p:extLst>
      <p:ext uri="{BB962C8B-B14F-4D97-AF65-F5344CB8AC3E}">
        <p14:creationId xmlns:p14="http://schemas.microsoft.com/office/powerpoint/2010/main" val="19918287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625529" rtl="1" eaLnBrk="1" latinLnBrk="0" hangingPunct="1">
        <a:lnSpc>
          <a:spcPct val="90000"/>
        </a:lnSpc>
        <a:spcBef>
          <a:spcPct val="0"/>
        </a:spcBef>
        <a:buNone/>
        <a:defRPr sz="7822" kern="1200">
          <a:solidFill>
            <a:schemeClr val="tx1"/>
          </a:solidFill>
          <a:latin typeface="+mj-lt"/>
          <a:ea typeface="+mj-ea"/>
          <a:cs typeface="+mj-cs"/>
        </a:defRPr>
      </a:lvl1pPr>
    </p:titleStyle>
    <p:bodyStyle>
      <a:lvl1pPr marL="406382" indent="-406382" algn="r" defTabSz="1625529" rtl="1" eaLnBrk="1" latinLnBrk="0" hangingPunct="1">
        <a:lnSpc>
          <a:spcPct val="90000"/>
        </a:lnSpc>
        <a:spcBef>
          <a:spcPts val="1778"/>
        </a:spcBef>
        <a:buFont typeface="Arial" panose="020B0604020202020204" pitchFamily="34" charset="0"/>
        <a:buChar char="•"/>
        <a:defRPr sz="4978" kern="1200">
          <a:solidFill>
            <a:schemeClr val="tx1"/>
          </a:solidFill>
          <a:latin typeface="+mn-lt"/>
          <a:ea typeface="+mn-ea"/>
          <a:cs typeface="+mn-cs"/>
        </a:defRPr>
      </a:lvl1pPr>
      <a:lvl2pPr marL="1219147" indent="-406382" algn="r" defTabSz="1625529" rtl="1" eaLnBrk="1" latinLnBrk="0" hangingPunct="1">
        <a:lnSpc>
          <a:spcPct val="90000"/>
        </a:lnSpc>
        <a:spcBef>
          <a:spcPts val="889"/>
        </a:spcBef>
        <a:buFont typeface="Arial" panose="020B0604020202020204" pitchFamily="34" charset="0"/>
        <a:buChar char="•"/>
        <a:defRPr sz="4266" kern="1200">
          <a:solidFill>
            <a:schemeClr val="tx1"/>
          </a:solidFill>
          <a:latin typeface="+mn-lt"/>
          <a:ea typeface="+mn-ea"/>
          <a:cs typeface="+mn-cs"/>
        </a:defRPr>
      </a:lvl2pPr>
      <a:lvl3pPr marL="2031911" indent="-406382" algn="r" defTabSz="1625529" rtl="1" eaLnBrk="1" latinLnBrk="0" hangingPunct="1">
        <a:lnSpc>
          <a:spcPct val="90000"/>
        </a:lnSpc>
        <a:spcBef>
          <a:spcPts val="889"/>
        </a:spcBef>
        <a:buFont typeface="Arial" panose="020B0604020202020204" pitchFamily="34" charset="0"/>
        <a:buChar char="•"/>
        <a:defRPr sz="3555" kern="1200">
          <a:solidFill>
            <a:schemeClr val="tx1"/>
          </a:solidFill>
          <a:latin typeface="+mn-lt"/>
          <a:ea typeface="+mn-ea"/>
          <a:cs typeface="+mn-cs"/>
        </a:defRPr>
      </a:lvl3pPr>
      <a:lvl4pPr marL="2844676" indent="-406382" algn="r" defTabSz="1625529" rtl="1"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4pPr>
      <a:lvl5pPr marL="3657440" indent="-406382" algn="r" defTabSz="1625529" rtl="1"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5pPr>
      <a:lvl6pPr marL="4470204" indent="-406382" algn="r" defTabSz="1625529" rtl="1"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2969" indent="-406382" algn="r" defTabSz="1625529" rtl="1"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5733" indent="-406382" algn="r" defTabSz="1625529" rtl="1"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498" indent="-406382" algn="r" defTabSz="1625529" rtl="1"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r" defTabSz="1625529" rtl="1" eaLnBrk="1" latinLnBrk="0" hangingPunct="1">
        <a:defRPr sz="3200" kern="1200">
          <a:solidFill>
            <a:schemeClr val="tx1"/>
          </a:solidFill>
          <a:latin typeface="+mn-lt"/>
          <a:ea typeface="+mn-ea"/>
          <a:cs typeface="+mn-cs"/>
        </a:defRPr>
      </a:lvl1pPr>
      <a:lvl2pPr marL="812764" algn="r" defTabSz="1625529" rtl="1" eaLnBrk="1" latinLnBrk="0" hangingPunct="1">
        <a:defRPr sz="3200" kern="1200">
          <a:solidFill>
            <a:schemeClr val="tx1"/>
          </a:solidFill>
          <a:latin typeface="+mn-lt"/>
          <a:ea typeface="+mn-ea"/>
          <a:cs typeface="+mn-cs"/>
        </a:defRPr>
      </a:lvl2pPr>
      <a:lvl3pPr marL="1625529" algn="r" defTabSz="1625529" rtl="1" eaLnBrk="1" latinLnBrk="0" hangingPunct="1">
        <a:defRPr sz="3200" kern="1200">
          <a:solidFill>
            <a:schemeClr val="tx1"/>
          </a:solidFill>
          <a:latin typeface="+mn-lt"/>
          <a:ea typeface="+mn-ea"/>
          <a:cs typeface="+mn-cs"/>
        </a:defRPr>
      </a:lvl3pPr>
      <a:lvl4pPr marL="2438293" algn="r" defTabSz="1625529" rtl="1" eaLnBrk="1" latinLnBrk="0" hangingPunct="1">
        <a:defRPr sz="3200" kern="1200">
          <a:solidFill>
            <a:schemeClr val="tx1"/>
          </a:solidFill>
          <a:latin typeface="+mn-lt"/>
          <a:ea typeface="+mn-ea"/>
          <a:cs typeface="+mn-cs"/>
        </a:defRPr>
      </a:lvl4pPr>
      <a:lvl5pPr marL="3251058" algn="r" defTabSz="1625529" rtl="1" eaLnBrk="1" latinLnBrk="0" hangingPunct="1">
        <a:defRPr sz="3200" kern="1200">
          <a:solidFill>
            <a:schemeClr val="tx1"/>
          </a:solidFill>
          <a:latin typeface="+mn-lt"/>
          <a:ea typeface="+mn-ea"/>
          <a:cs typeface="+mn-cs"/>
        </a:defRPr>
      </a:lvl5pPr>
      <a:lvl6pPr marL="4063822" algn="r" defTabSz="1625529" rtl="1" eaLnBrk="1" latinLnBrk="0" hangingPunct="1">
        <a:defRPr sz="3200" kern="1200">
          <a:solidFill>
            <a:schemeClr val="tx1"/>
          </a:solidFill>
          <a:latin typeface="+mn-lt"/>
          <a:ea typeface="+mn-ea"/>
          <a:cs typeface="+mn-cs"/>
        </a:defRPr>
      </a:lvl6pPr>
      <a:lvl7pPr marL="4876587" algn="r" defTabSz="1625529" rtl="1" eaLnBrk="1" latinLnBrk="0" hangingPunct="1">
        <a:defRPr sz="3200" kern="1200">
          <a:solidFill>
            <a:schemeClr val="tx1"/>
          </a:solidFill>
          <a:latin typeface="+mn-lt"/>
          <a:ea typeface="+mn-ea"/>
          <a:cs typeface="+mn-cs"/>
        </a:defRPr>
      </a:lvl7pPr>
      <a:lvl8pPr marL="5689351" algn="r" defTabSz="1625529" rtl="1" eaLnBrk="1" latinLnBrk="0" hangingPunct="1">
        <a:defRPr sz="3200" kern="1200">
          <a:solidFill>
            <a:schemeClr val="tx1"/>
          </a:solidFill>
          <a:latin typeface="+mn-lt"/>
          <a:ea typeface="+mn-ea"/>
          <a:cs typeface="+mn-cs"/>
        </a:defRPr>
      </a:lvl8pPr>
      <a:lvl9pPr marL="6502116" algn="r" defTabSz="1625529" rtl="1"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AD44869-79EE-4DE2-B22F-200FFF3B06FF}"/>
              </a:ext>
            </a:extLst>
          </p:cNvPr>
          <p:cNvSpPr>
            <a:spLocks noGrp="1"/>
          </p:cNvSpPr>
          <p:nvPr>
            <p:ph type="title"/>
          </p:nvPr>
        </p:nvSpPr>
        <p:spPr>
          <a:xfrm>
            <a:off x="4201298" y="-483947"/>
            <a:ext cx="12801600" cy="2356556"/>
          </a:xfrm>
        </p:spPr>
        <p:txBody>
          <a:bodyPr/>
          <a:lstStyle/>
          <a:p>
            <a:pPr algn="r"/>
            <a:r>
              <a:rPr lang="he-IL" u="sng" dirty="0"/>
              <a:t>הסיפור שלי...בין הזמנים....</a:t>
            </a:r>
          </a:p>
        </p:txBody>
      </p:sp>
      <p:sp>
        <p:nvSpPr>
          <p:cNvPr id="3" name="מציין מיקום תוכן 2">
            <a:extLst>
              <a:ext uri="{FF2B5EF4-FFF2-40B4-BE49-F238E27FC236}">
                <a16:creationId xmlns:a16="http://schemas.microsoft.com/office/drawing/2014/main" id="{F8EAF5B9-B75A-4BCC-8342-344BDFF49CFD}"/>
              </a:ext>
            </a:extLst>
          </p:cNvPr>
          <p:cNvSpPr>
            <a:spLocks noGrp="1"/>
          </p:cNvSpPr>
          <p:nvPr>
            <p:ph idx="1"/>
          </p:nvPr>
        </p:nvSpPr>
        <p:spPr>
          <a:xfrm>
            <a:off x="198096" y="1535629"/>
            <a:ext cx="21476042" cy="10178576"/>
          </a:xfrm>
        </p:spPr>
        <p:txBody>
          <a:bodyPr>
            <a:normAutofit/>
          </a:bodyPr>
          <a:lstStyle/>
          <a:p>
            <a:pPr marL="0" indent="0">
              <a:buNone/>
            </a:pPr>
            <a:r>
              <a:rPr lang="he-IL" sz="3200" dirty="0"/>
              <a:t>את עבודת הגמר שלי בסדנת הסטאז' בחרתי לעשות דרך סיפור בקומיקס. </a:t>
            </a:r>
          </a:p>
          <a:p>
            <a:pPr marL="0" indent="0">
              <a:buNone/>
            </a:pPr>
            <a:r>
              <a:rPr lang="he-IL" sz="3200" dirty="0"/>
              <a:t>זהו הסיפור האישי השלי! הקשר בין הסיפור למציאות בהחלט אינו מקרי.</a:t>
            </a:r>
          </a:p>
          <a:p>
            <a:pPr marL="0" indent="0">
              <a:buNone/>
            </a:pPr>
            <a:r>
              <a:rPr lang="he-IL" sz="3200" dirty="0"/>
              <a:t>מאז ומתמיד חלמתי להיות מורה. כשכולן רצו להיות קופאיות בסופר, אני רציתי להיות מורה ! לכן השקעתי בלימודים והתמדתי עד שסיימתי את לימודי ההוראה. </a:t>
            </a:r>
          </a:p>
          <a:p>
            <a:pPr marL="0" indent="0">
              <a:buNone/>
            </a:pPr>
            <a:r>
              <a:rPr lang="he-IL" sz="3200" dirty="0"/>
              <a:t>היום הראשון שלי בהוראה היה מלא ציפיות, חששות ובעיקר שמחה והתרגשות גדולה, אני הולכת להגשים את חלום חיי!</a:t>
            </a:r>
          </a:p>
          <a:p>
            <a:pPr marL="0" indent="0">
              <a:buNone/>
            </a:pPr>
            <a:r>
              <a:rPr lang="he-IL" sz="3200" dirty="0"/>
              <a:t>הגעתי לביה"ס מחויכת ומרוגשת, נכנסתי לחדר מורים, ושום דבר לא קרה !  ישבתי לבד בחדר המורים, בלתי נראית...</a:t>
            </a:r>
          </a:p>
          <a:p>
            <a:pPr marL="0" indent="0">
              <a:buNone/>
            </a:pPr>
            <a:r>
              <a:rPr lang="he-IL" sz="3200" dirty="0"/>
              <a:t>עוד באותו היום קבלתי שיחת טלפון </a:t>
            </a:r>
            <a:r>
              <a:rPr lang="he-IL" sz="3200" dirty="0" err="1"/>
              <a:t>מאמא</a:t>
            </a:r>
            <a:r>
              <a:rPr lang="he-IL" sz="3200" dirty="0"/>
              <a:t>  של אחת התלמידות שהטיחה בי ביקורת והמשיכה בהודעות לא נעימות. </a:t>
            </a:r>
          </a:p>
          <a:p>
            <a:pPr marL="0" indent="0">
              <a:buNone/>
            </a:pPr>
            <a:r>
              <a:rPr lang="he-IL" sz="3200" dirty="0"/>
              <a:t>את היום הראשון סיימתי עם בכי ותחושה שכל קשר בין החלום שלי למציאות הוא מקרי בהחלט!</a:t>
            </a:r>
          </a:p>
          <a:p>
            <a:pPr marL="0" indent="0">
              <a:buNone/>
            </a:pPr>
            <a:r>
              <a:rPr lang="he-IL" sz="3200" dirty="0"/>
              <a:t>....כעבור שלושה חודשים עברתי לבי"ס אחר להמשיך את שנת ההתמחות.....' משנה מקום משנה מזל'  זו הסלוגן שליווה אותי ......לפתע החלום שהתנפץ קם לתחייה והתחיל לקרום עור וגידים......</a:t>
            </a:r>
          </a:p>
          <a:p>
            <a:pPr marL="0" indent="0">
              <a:buNone/>
            </a:pPr>
            <a:r>
              <a:rPr lang="he-IL" sz="3200" dirty="0"/>
              <a:t>תודה לאל שהפך מספדי למחול ....מאז אני חוגגת את היותי מורה , בחדר המורים, עם התלמידים , עם ההורים, עם הצוות...שלא יגמר לעולם!</a:t>
            </a:r>
          </a:p>
          <a:p>
            <a:pPr marL="0" indent="0">
              <a:buNone/>
            </a:pPr>
            <a:r>
              <a:rPr lang="he-IL" sz="3200" u="sng" dirty="0"/>
              <a:t>לסיכום:</a:t>
            </a:r>
          </a:p>
          <a:p>
            <a:pPr marL="514350" indent="-514350">
              <a:buAutoNum type="arabicPeriod"/>
            </a:pPr>
            <a:r>
              <a:rPr lang="he-IL" sz="3200" dirty="0"/>
              <a:t>העקשנות אכן משתלמת! לא לוותר על החלומות...</a:t>
            </a:r>
          </a:p>
          <a:p>
            <a:pPr marL="514350" indent="-514350">
              <a:buAutoNum type="arabicPeriod"/>
            </a:pPr>
            <a:r>
              <a:rPr lang="he-IL" sz="3200" dirty="0"/>
              <a:t>לצוות בית הספר יש תפקיד מאוד חשוב בתהליך הקליטה של המורים בראשית דרכם.</a:t>
            </a:r>
          </a:p>
          <a:p>
            <a:pPr marL="514350" indent="-514350">
              <a:buAutoNum type="arabicPeriod"/>
            </a:pPr>
            <a:endParaRPr lang="he-IL" sz="3200" dirty="0"/>
          </a:p>
          <a:p>
            <a:pPr marL="0" indent="0">
              <a:buNone/>
            </a:pPr>
            <a:endParaRPr lang="he-IL" sz="3200" dirty="0"/>
          </a:p>
          <a:p>
            <a:pPr marL="514350" indent="-514350">
              <a:buAutoNum type="arabicPeriod"/>
            </a:pPr>
            <a:endParaRPr lang="he-IL" sz="3200" dirty="0"/>
          </a:p>
        </p:txBody>
      </p:sp>
    </p:spTree>
    <p:extLst>
      <p:ext uri="{BB962C8B-B14F-4D97-AF65-F5344CB8AC3E}">
        <p14:creationId xmlns:p14="http://schemas.microsoft.com/office/powerpoint/2010/main" val="1207191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תמונה 10" descr="תמונה שמכילה שולחן, חדר&#10;&#10;התיאור נוצר באופן אוטומטי">
            <a:extLst>
              <a:ext uri="{FF2B5EF4-FFF2-40B4-BE49-F238E27FC236}">
                <a16:creationId xmlns:a16="http://schemas.microsoft.com/office/drawing/2014/main" id="{3D63FBC0-B653-40F4-8BE7-BDC8F9C22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0423" y="1187895"/>
            <a:ext cx="7695360" cy="4719894"/>
          </a:xfrm>
          <a:prstGeom prst="rect">
            <a:avLst/>
          </a:prstGeom>
        </p:spPr>
      </p:pic>
      <p:pic>
        <p:nvPicPr>
          <p:cNvPr id="12" name="תמונה 11">
            <a:extLst>
              <a:ext uri="{FF2B5EF4-FFF2-40B4-BE49-F238E27FC236}">
                <a16:creationId xmlns:a16="http://schemas.microsoft.com/office/drawing/2014/main" id="{D322B3D5-9638-4518-9840-3DA59F3A6B5C}"/>
              </a:ext>
            </a:extLst>
          </p:cNvPr>
          <p:cNvPicPr>
            <a:picLocks noChangeAspect="1"/>
          </p:cNvPicPr>
          <p:nvPr/>
        </p:nvPicPr>
        <p:blipFill>
          <a:blip r:embed="rId3"/>
          <a:stretch>
            <a:fillRect/>
          </a:stretch>
        </p:blipFill>
        <p:spPr>
          <a:xfrm>
            <a:off x="2879159" y="1187895"/>
            <a:ext cx="7957909" cy="4719894"/>
          </a:xfrm>
          <a:prstGeom prst="rect">
            <a:avLst/>
          </a:prstGeom>
        </p:spPr>
      </p:pic>
      <p:pic>
        <p:nvPicPr>
          <p:cNvPr id="14" name="תמונה 13">
            <a:extLst>
              <a:ext uri="{FF2B5EF4-FFF2-40B4-BE49-F238E27FC236}">
                <a16:creationId xmlns:a16="http://schemas.microsoft.com/office/drawing/2014/main" id="{A6C0B95C-2210-4DBC-8998-F83624E9869E}"/>
              </a:ext>
            </a:extLst>
          </p:cNvPr>
          <p:cNvPicPr>
            <a:picLocks noChangeAspect="1"/>
          </p:cNvPicPr>
          <p:nvPr/>
        </p:nvPicPr>
        <p:blipFill>
          <a:blip r:embed="rId4"/>
          <a:stretch>
            <a:fillRect/>
          </a:stretch>
        </p:blipFill>
        <p:spPr>
          <a:xfrm>
            <a:off x="13921656" y="6526824"/>
            <a:ext cx="6961904" cy="5472514"/>
          </a:xfrm>
          <a:prstGeom prst="rect">
            <a:avLst/>
          </a:prstGeom>
        </p:spPr>
      </p:pic>
      <p:pic>
        <p:nvPicPr>
          <p:cNvPr id="18" name="תמונה 17">
            <a:extLst>
              <a:ext uri="{FF2B5EF4-FFF2-40B4-BE49-F238E27FC236}">
                <a16:creationId xmlns:a16="http://schemas.microsoft.com/office/drawing/2014/main" id="{8C17D4D8-0D3D-4D09-ABE7-41AE3687CBC3}"/>
              </a:ext>
            </a:extLst>
          </p:cNvPr>
          <p:cNvPicPr>
            <a:picLocks noChangeAspect="1"/>
          </p:cNvPicPr>
          <p:nvPr/>
        </p:nvPicPr>
        <p:blipFill>
          <a:blip r:embed="rId5"/>
          <a:stretch>
            <a:fillRect/>
          </a:stretch>
        </p:blipFill>
        <p:spPr>
          <a:xfrm>
            <a:off x="2879159" y="6647219"/>
            <a:ext cx="7957908" cy="4864060"/>
          </a:xfrm>
          <a:prstGeom prst="rect">
            <a:avLst/>
          </a:prstGeom>
        </p:spPr>
      </p:pic>
      <p:sp>
        <p:nvSpPr>
          <p:cNvPr id="3" name="תיבת טקסט 2">
            <a:extLst>
              <a:ext uri="{FF2B5EF4-FFF2-40B4-BE49-F238E27FC236}">
                <a16:creationId xmlns:a16="http://schemas.microsoft.com/office/drawing/2014/main" id="{F5D2C07A-F6E9-43ED-8814-2079ECA1B108}"/>
              </a:ext>
            </a:extLst>
          </p:cNvPr>
          <p:cNvSpPr txBox="1"/>
          <p:nvPr/>
        </p:nvSpPr>
        <p:spPr>
          <a:xfrm>
            <a:off x="10432623" y="3732891"/>
            <a:ext cx="404446" cy="369332"/>
          </a:xfrm>
          <a:prstGeom prst="rect">
            <a:avLst/>
          </a:prstGeom>
          <a:noFill/>
        </p:spPr>
        <p:txBody>
          <a:bodyPr wrap="square" rtlCol="1">
            <a:spAutoFit/>
          </a:bodyPr>
          <a:lstStyle/>
          <a:p>
            <a:r>
              <a:rPr lang="he-IL" dirty="0"/>
              <a:t>2</a:t>
            </a:r>
          </a:p>
        </p:txBody>
      </p:sp>
      <p:sp>
        <p:nvSpPr>
          <p:cNvPr id="8" name="תיבת טקסט 7">
            <a:extLst>
              <a:ext uri="{FF2B5EF4-FFF2-40B4-BE49-F238E27FC236}">
                <a16:creationId xmlns:a16="http://schemas.microsoft.com/office/drawing/2014/main" id="{70546F31-1607-4885-B035-4793941173C2}"/>
              </a:ext>
            </a:extLst>
          </p:cNvPr>
          <p:cNvSpPr txBox="1"/>
          <p:nvPr/>
        </p:nvSpPr>
        <p:spPr>
          <a:xfrm>
            <a:off x="9548368" y="72160"/>
            <a:ext cx="4373288" cy="646331"/>
          </a:xfrm>
          <a:prstGeom prst="rect">
            <a:avLst/>
          </a:prstGeom>
          <a:noFill/>
        </p:spPr>
        <p:txBody>
          <a:bodyPr wrap="square" rtlCol="1">
            <a:spAutoFit/>
          </a:bodyPr>
          <a:lstStyle/>
          <a:p>
            <a:pPr algn="ctr"/>
            <a:r>
              <a:rPr lang="he-IL" sz="3600" b="1" u="sng" dirty="0"/>
              <a:t>בין הזמנים</a:t>
            </a:r>
            <a:endParaRPr lang="he-IL" sz="3600" u="sng" dirty="0"/>
          </a:p>
        </p:txBody>
      </p:sp>
      <p:sp>
        <p:nvSpPr>
          <p:cNvPr id="10" name="בועת דיבור: מלבן עם פינות מעוגלות 9">
            <a:extLst>
              <a:ext uri="{FF2B5EF4-FFF2-40B4-BE49-F238E27FC236}">
                <a16:creationId xmlns:a16="http://schemas.microsoft.com/office/drawing/2014/main" id="{B657EC74-4273-4FBB-B942-440F07A377C5}"/>
              </a:ext>
            </a:extLst>
          </p:cNvPr>
          <p:cNvSpPr/>
          <p:nvPr/>
        </p:nvSpPr>
        <p:spPr>
          <a:xfrm>
            <a:off x="12940422" y="1187895"/>
            <a:ext cx="2604378" cy="1580019"/>
          </a:xfrm>
          <a:prstGeom prst="wedgeRoundRectCallou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sz="2800" b="1" u="sng" dirty="0"/>
              <a:t>אמא: </a:t>
            </a:r>
          </a:p>
          <a:p>
            <a:pPr algn="ctr"/>
            <a:r>
              <a:rPr lang="he-IL" sz="2800" b="1" dirty="0"/>
              <a:t>מה תרצי לעשות כשתהי גדולה?</a:t>
            </a:r>
          </a:p>
        </p:txBody>
      </p:sp>
      <p:sp>
        <p:nvSpPr>
          <p:cNvPr id="15" name="בועת דיבור: מלבן 14">
            <a:extLst>
              <a:ext uri="{FF2B5EF4-FFF2-40B4-BE49-F238E27FC236}">
                <a16:creationId xmlns:a16="http://schemas.microsoft.com/office/drawing/2014/main" id="{02F8D0CA-B27C-4340-91EF-C463CD6415E3}"/>
              </a:ext>
            </a:extLst>
          </p:cNvPr>
          <p:cNvSpPr/>
          <p:nvPr/>
        </p:nvSpPr>
        <p:spPr>
          <a:xfrm>
            <a:off x="17242322" y="1482811"/>
            <a:ext cx="2604377" cy="1285103"/>
          </a:xfrm>
          <a:prstGeom prst="wedgeRectCallou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sz="2800" b="1" u="sng" dirty="0"/>
              <a:t>אני:</a:t>
            </a:r>
          </a:p>
          <a:p>
            <a:pPr algn="ctr"/>
            <a:r>
              <a:rPr lang="he-IL" sz="2800" b="1" dirty="0"/>
              <a:t>להיות מורה</a:t>
            </a:r>
          </a:p>
        </p:txBody>
      </p:sp>
      <p:sp>
        <p:nvSpPr>
          <p:cNvPr id="17" name="מלבן 16">
            <a:extLst>
              <a:ext uri="{FF2B5EF4-FFF2-40B4-BE49-F238E27FC236}">
                <a16:creationId xmlns:a16="http://schemas.microsoft.com/office/drawing/2014/main" id="{57EDD2AB-8772-4B58-9CFF-145DAC2D7B65}"/>
              </a:ext>
            </a:extLst>
          </p:cNvPr>
          <p:cNvSpPr/>
          <p:nvPr/>
        </p:nvSpPr>
        <p:spPr>
          <a:xfrm>
            <a:off x="7611762" y="2767914"/>
            <a:ext cx="3039762" cy="1334309"/>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sz="3200" b="1" dirty="0"/>
              <a:t>יום הרשמה</a:t>
            </a:r>
          </a:p>
        </p:txBody>
      </p:sp>
      <p:sp>
        <p:nvSpPr>
          <p:cNvPr id="19" name="מלבן 18">
            <a:extLst>
              <a:ext uri="{FF2B5EF4-FFF2-40B4-BE49-F238E27FC236}">
                <a16:creationId xmlns:a16="http://schemas.microsoft.com/office/drawing/2014/main" id="{379C3FBF-6343-4088-95F5-E6952710EC82}"/>
              </a:ext>
            </a:extLst>
          </p:cNvPr>
          <p:cNvSpPr/>
          <p:nvPr/>
        </p:nvSpPr>
        <p:spPr>
          <a:xfrm>
            <a:off x="5955957" y="1568320"/>
            <a:ext cx="2273643" cy="469557"/>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sz="2400" b="1" dirty="0"/>
              <a:t>חמדת הדרום</a:t>
            </a:r>
          </a:p>
        </p:txBody>
      </p:sp>
      <p:sp>
        <p:nvSpPr>
          <p:cNvPr id="21" name="בועת דיבור: מלבן 20">
            <a:extLst>
              <a:ext uri="{FF2B5EF4-FFF2-40B4-BE49-F238E27FC236}">
                <a16:creationId xmlns:a16="http://schemas.microsoft.com/office/drawing/2014/main" id="{9387BB4D-5DEA-4D2C-B74F-B0DF07C0C688}"/>
              </a:ext>
            </a:extLst>
          </p:cNvPr>
          <p:cNvSpPr/>
          <p:nvPr/>
        </p:nvSpPr>
        <p:spPr>
          <a:xfrm>
            <a:off x="13921656" y="6526824"/>
            <a:ext cx="1400722" cy="788376"/>
          </a:xfrm>
          <a:prstGeom prst="wedgeRectCallou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sz="2400" b="1" dirty="0"/>
              <a:t>התנשאי לי?</a:t>
            </a:r>
          </a:p>
        </p:txBody>
      </p:sp>
      <p:sp>
        <p:nvSpPr>
          <p:cNvPr id="22" name="אליפסה 21">
            <a:extLst>
              <a:ext uri="{FF2B5EF4-FFF2-40B4-BE49-F238E27FC236}">
                <a16:creationId xmlns:a16="http://schemas.microsoft.com/office/drawing/2014/main" id="{436FB2E2-D3FF-4CAC-9EF6-7FEE93515BA8}"/>
              </a:ext>
            </a:extLst>
          </p:cNvPr>
          <p:cNvSpPr/>
          <p:nvPr/>
        </p:nvSpPr>
        <p:spPr>
          <a:xfrm>
            <a:off x="4250725" y="8757974"/>
            <a:ext cx="2397211" cy="1581665"/>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sz="2400" b="1" dirty="0"/>
              <a:t>סיימה תואר ראשון בהצטיינות </a:t>
            </a:r>
          </a:p>
        </p:txBody>
      </p:sp>
      <p:sp>
        <p:nvSpPr>
          <p:cNvPr id="2" name="תיבת טקסט 1">
            <a:extLst>
              <a:ext uri="{FF2B5EF4-FFF2-40B4-BE49-F238E27FC236}">
                <a16:creationId xmlns:a16="http://schemas.microsoft.com/office/drawing/2014/main" id="{EA3FB6A8-AC53-43EC-A2E7-46165DFDEF2A}"/>
              </a:ext>
            </a:extLst>
          </p:cNvPr>
          <p:cNvSpPr txBox="1"/>
          <p:nvPr/>
        </p:nvSpPr>
        <p:spPr>
          <a:xfrm>
            <a:off x="10362601" y="703485"/>
            <a:ext cx="420129" cy="400110"/>
          </a:xfrm>
          <a:prstGeom prst="rect">
            <a:avLst/>
          </a:prstGeom>
          <a:noFill/>
        </p:spPr>
        <p:txBody>
          <a:bodyPr wrap="square" rtlCol="1">
            <a:spAutoFit/>
          </a:bodyPr>
          <a:lstStyle/>
          <a:p>
            <a:r>
              <a:rPr lang="he-IL" sz="2000" b="1" dirty="0"/>
              <a:t>2</a:t>
            </a:r>
          </a:p>
        </p:txBody>
      </p:sp>
      <p:sp>
        <p:nvSpPr>
          <p:cNvPr id="16" name="תיבת טקסט 15">
            <a:extLst>
              <a:ext uri="{FF2B5EF4-FFF2-40B4-BE49-F238E27FC236}">
                <a16:creationId xmlns:a16="http://schemas.microsoft.com/office/drawing/2014/main" id="{2FBC42A6-4C49-46F8-9EAB-7E36394DCCB4}"/>
              </a:ext>
            </a:extLst>
          </p:cNvPr>
          <p:cNvSpPr txBox="1"/>
          <p:nvPr/>
        </p:nvSpPr>
        <p:spPr>
          <a:xfrm>
            <a:off x="20368054" y="721260"/>
            <a:ext cx="420129" cy="400110"/>
          </a:xfrm>
          <a:prstGeom prst="rect">
            <a:avLst/>
          </a:prstGeom>
          <a:noFill/>
        </p:spPr>
        <p:txBody>
          <a:bodyPr wrap="square" rtlCol="1">
            <a:spAutoFit/>
          </a:bodyPr>
          <a:lstStyle/>
          <a:p>
            <a:r>
              <a:rPr lang="he-IL" sz="2000" b="1" dirty="0"/>
              <a:t>1</a:t>
            </a:r>
          </a:p>
        </p:txBody>
      </p:sp>
      <p:sp>
        <p:nvSpPr>
          <p:cNvPr id="20" name="תיבת טקסט 19">
            <a:extLst>
              <a:ext uri="{FF2B5EF4-FFF2-40B4-BE49-F238E27FC236}">
                <a16:creationId xmlns:a16="http://schemas.microsoft.com/office/drawing/2014/main" id="{88E8B410-7B6A-442A-B2BF-1C4F3CD84208}"/>
              </a:ext>
            </a:extLst>
          </p:cNvPr>
          <p:cNvSpPr txBox="1"/>
          <p:nvPr/>
        </p:nvSpPr>
        <p:spPr>
          <a:xfrm>
            <a:off x="20298032" y="6616178"/>
            <a:ext cx="420129" cy="400110"/>
          </a:xfrm>
          <a:prstGeom prst="rect">
            <a:avLst/>
          </a:prstGeom>
          <a:noFill/>
        </p:spPr>
        <p:txBody>
          <a:bodyPr wrap="square" rtlCol="1">
            <a:spAutoFit/>
          </a:bodyPr>
          <a:lstStyle/>
          <a:p>
            <a:r>
              <a:rPr lang="he-IL" sz="2000" b="1" dirty="0"/>
              <a:t>3</a:t>
            </a:r>
          </a:p>
        </p:txBody>
      </p:sp>
      <p:sp>
        <p:nvSpPr>
          <p:cNvPr id="23" name="תיבת טקסט 22">
            <a:extLst>
              <a:ext uri="{FF2B5EF4-FFF2-40B4-BE49-F238E27FC236}">
                <a16:creationId xmlns:a16="http://schemas.microsoft.com/office/drawing/2014/main" id="{808BC5E4-B807-4A4E-B3AB-ADFE0A4B6031}"/>
              </a:ext>
            </a:extLst>
          </p:cNvPr>
          <p:cNvSpPr txBox="1"/>
          <p:nvPr/>
        </p:nvSpPr>
        <p:spPr>
          <a:xfrm>
            <a:off x="10057801" y="6096000"/>
            <a:ext cx="593723" cy="400110"/>
          </a:xfrm>
          <a:prstGeom prst="rect">
            <a:avLst/>
          </a:prstGeom>
          <a:noFill/>
        </p:spPr>
        <p:txBody>
          <a:bodyPr wrap="square" rtlCol="1">
            <a:spAutoFit/>
          </a:bodyPr>
          <a:lstStyle/>
          <a:p>
            <a:r>
              <a:rPr lang="he-IL" sz="2000" b="1" dirty="0"/>
              <a:t>4</a:t>
            </a:r>
          </a:p>
        </p:txBody>
      </p:sp>
    </p:spTree>
    <p:extLst>
      <p:ext uri="{BB962C8B-B14F-4D97-AF65-F5344CB8AC3E}">
        <p14:creationId xmlns:p14="http://schemas.microsoft.com/office/powerpoint/2010/main" val="4196832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a:extLst>
              <a:ext uri="{FF2B5EF4-FFF2-40B4-BE49-F238E27FC236}">
                <a16:creationId xmlns:a16="http://schemas.microsoft.com/office/drawing/2014/main" id="{C68556E8-B0B1-46CB-82F2-C51675CD016F}"/>
              </a:ext>
            </a:extLst>
          </p:cNvPr>
          <p:cNvPicPr>
            <a:picLocks noChangeAspect="1"/>
          </p:cNvPicPr>
          <p:nvPr/>
        </p:nvPicPr>
        <p:blipFill>
          <a:blip r:embed="rId2"/>
          <a:stretch>
            <a:fillRect/>
          </a:stretch>
        </p:blipFill>
        <p:spPr>
          <a:xfrm>
            <a:off x="12356756" y="6969211"/>
            <a:ext cx="7325381" cy="4324865"/>
          </a:xfrm>
          <a:prstGeom prst="rect">
            <a:avLst/>
          </a:prstGeom>
        </p:spPr>
      </p:pic>
      <p:pic>
        <p:nvPicPr>
          <p:cNvPr id="12" name="תמונה 11">
            <a:extLst>
              <a:ext uri="{FF2B5EF4-FFF2-40B4-BE49-F238E27FC236}">
                <a16:creationId xmlns:a16="http://schemas.microsoft.com/office/drawing/2014/main" id="{474A4746-D973-4A2E-857B-4D730EECD79C}"/>
              </a:ext>
            </a:extLst>
          </p:cNvPr>
          <p:cNvPicPr>
            <a:picLocks noChangeAspect="1"/>
          </p:cNvPicPr>
          <p:nvPr/>
        </p:nvPicPr>
        <p:blipFill>
          <a:blip r:embed="rId3"/>
          <a:stretch>
            <a:fillRect/>
          </a:stretch>
        </p:blipFill>
        <p:spPr>
          <a:xfrm>
            <a:off x="1408671" y="6969211"/>
            <a:ext cx="8204885" cy="4376211"/>
          </a:xfrm>
          <a:prstGeom prst="rect">
            <a:avLst/>
          </a:prstGeom>
        </p:spPr>
      </p:pic>
      <p:pic>
        <p:nvPicPr>
          <p:cNvPr id="18" name="תמונה 17">
            <a:extLst>
              <a:ext uri="{FF2B5EF4-FFF2-40B4-BE49-F238E27FC236}">
                <a16:creationId xmlns:a16="http://schemas.microsoft.com/office/drawing/2014/main" id="{8EDCFF78-7D7B-4D54-8BFA-2E827E4D9704}"/>
              </a:ext>
            </a:extLst>
          </p:cNvPr>
          <p:cNvPicPr>
            <a:picLocks noChangeAspect="1"/>
          </p:cNvPicPr>
          <p:nvPr/>
        </p:nvPicPr>
        <p:blipFill>
          <a:blip r:embed="rId4"/>
          <a:stretch>
            <a:fillRect/>
          </a:stretch>
        </p:blipFill>
        <p:spPr>
          <a:xfrm>
            <a:off x="12356757" y="1143565"/>
            <a:ext cx="7325381" cy="4535648"/>
          </a:xfrm>
          <a:prstGeom prst="rect">
            <a:avLst/>
          </a:prstGeom>
        </p:spPr>
      </p:pic>
      <p:pic>
        <p:nvPicPr>
          <p:cNvPr id="20" name="תמונה 19">
            <a:extLst>
              <a:ext uri="{FF2B5EF4-FFF2-40B4-BE49-F238E27FC236}">
                <a16:creationId xmlns:a16="http://schemas.microsoft.com/office/drawing/2014/main" id="{FC313743-45F7-478F-A167-F7ADDF96C8E8}"/>
              </a:ext>
            </a:extLst>
          </p:cNvPr>
          <p:cNvPicPr>
            <a:picLocks noChangeAspect="1"/>
          </p:cNvPicPr>
          <p:nvPr/>
        </p:nvPicPr>
        <p:blipFill>
          <a:blip r:embed="rId5"/>
          <a:stretch>
            <a:fillRect/>
          </a:stretch>
        </p:blipFill>
        <p:spPr>
          <a:xfrm>
            <a:off x="1695437" y="1303002"/>
            <a:ext cx="7918119" cy="4376211"/>
          </a:xfrm>
          <a:prstGeom prst="rect">
            <a:avLst/>
          </a:prstGeom>
        </p:spPr>
      </p:pic>
      <p:sp>
        <p:nvSpPr>
          <p:cNvPr id="6" name="מלבן 5">
            <a:extLst>
              <a:ext uri="{FF2B5EF4-FFF2-40B4-BE49-F238E27FC236}">
                <a16:creationId xmlns:a16="http://schemas.microsoft.com/office/drawing/2014/main" id="{4339ADBF-EB05-428A-B9B9-3F0AE0E4DAD6}"/>
              </a:ext>
            </a:extLst>
          </p:cNvPr>
          <p:cNvSpPr/>
          <p:nvPr/>
        </p:nvSpPr>
        <p:spPr>
          <a:xfrm>
            <a:off x="15203900" y="1303002"/>
            <a:ext cx="1631092" cy="131663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sz="2400" b="1" dirty="0"/>
              <a:t>דרושים שפים במסעדת גורמה</a:t>
            </a:r>
          </a:p>
        </p:txBody>
      </p:sp>
      <p:sp>
        <p:nvSpPr>
          <p:cNvPr id="7" name="מלבן 6">
            <a:extLst>
              <a:ext uri="{FF2B5EF4-FFF2-40B4-BE49-F238E27FC236}">
                <a16:creationId xmlns:a16="http://schemas.microsoft.com/office/drawing/2014/main" id="{AE353D15-8973-4E4D-8436-762D91FE1541}"/>
              </a:ext>
            </a:extLst>
          </p:cNvPr>
          <p:cNvSpPr/>
          <p:nvPr/>
        </p:nvSpPr>
        <p:spPr>
          <a:xfrm>
            <a:off x="6672649" y="1303002"/>
            <a:ext cx="2347783" cy="550512"/>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sz="2400" b="1" dirty="0"/>
              <a:t>8:00</a:t>
            </a:r>
          </a:p>
        </p:txBody>
      </p:sp>
      <p:sp>
        <p:nvSpPr>
          <p:cNvPr id="21" name="בועת מחשבה: ענן 20">
            <a:extLst>
              <a:ext uri="{FF2B5EF4-FFF2-40B4-BE49-F238E27FC236}">
                <a16:creationId xmlns:a16="http://schemas.microsoft.com/office/drawing/2014/main" id="{A73B8525-E903-43C1-932F-6A7FCDB9A47E}"/>
              </a:ext>
            </a:extLst>
          </p:cNvPr>
          <p:cNvSpPr/>
          <p:nvPr/>
        </p:nvSpPr>
        <p:spPr>
          <a:xfrm>
            <a:off x="17101751" y="7414054"/>
            <a:ext cx="2580386" cy="1507524"/>
          </a:xfrm>
          <a:prstGeom prst="cloudCallou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sz="2400" b="1" dirty="0"/>
              <a:t>אף אחד מהמורים לא משתף אותי</a:t>
            </a:r>
          </a:p>
        </p:txBody>
      </p:sp>
      <p:sp>
        <p:nvSpPr>
          <p:cNvPr id="2" name="בועת מחשבה: ענן 1">
            <a:extLst>
              <a:ext uri="{FF2B5EF4-FFF2-40B4-BE49-F238E27FC236}">
                <a16:creationId xmlns:a16="http://schemas.microsoft.com/office/drawing/2014/main" id="{2E1B0327-7D52-4AFA-9679-03D4657A565F}"/>
              </a:ext>
            </a:extLst>
          </p:cNvPr>
          <p:cNvSpPr/>
          <p:nvPr/>
        </p:nvSpPr>
        <p:spPr>
          <a:xfrm>
            <a:off x="5943597" y="7315199"/>
            <a:ext cx="3286898" cy="1680519"/>
          </a:xfrm>
          <a:prstGeom prst="cloudCallou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sz="2800" b="1" dirty="0"/>
              <a:t>אני לא רוצה להמשיך יותר בהוראה!!</a:t>
            </a:r>
          </a:p>
        </p:txBody>
      </p:sp>
      <p:sp>
        <p:nvSpPr>
          <p:cNvPr id="3" name="מלבן 2">
            <a:extLst>
              <a:ext uri="{FF2B5EF4-FFF2-40B4-BE49-F238E27FC236}">
                <a16:creationId xmlns:a16="http://schemas.microsoft.com/office/drawing/2014/main" id="{3CF8AE64-EECF-4F35-B064-A316608CFC17}"/>
              </a:ext>
            </a:extLst>
          </p:cNvPr>
          <p:cNvSpPr/>
          <p:nvPr/>
        </p:nvSpPr>
        <p:spPr>
          <a:xfrm>
            <a:off x="3608173" y="7018637"/>
            <a:ext cx="2570205" cy="642551"/>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sz="2800" b="1" dirty="0"/>
              <a:t>16:00</a:t>
            </a:r>
          </a:p>
        </p:txBody>
      </p:sp>
      <p:sp>
        <p:nvSpPr>
          <p:cNvPr id="4" name="מלבן 3">
            <a:extLst>
              <a:ext uri="{FF2B5EF4-FFF2-40B4-BE49-F238E27FC236}">
                <a16:creationId xmlns:a16="http://schemas.microsoft.com/office/drawing/2014/main" id="{554DBD75-2D7C-48B6-B374-E26F8FDBC6BF}"/>
              </a:ext>
            </a:extLst>
          </p:cNvPr>
          <p:cNvSpPr/>
          <p:nvPr/>
        </p:nvSpPr>
        <p:spPr>
          <a:xfrm>
            <a:off x="1893147" y="8291383"/>
            <a:ext cx="2308150" cy="1964725"/>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sz="2000" b="1" dirty="0"/>
              <a:t>שלום ליז, את מורה חדשה ולא יודעת את החוקים. אם תוציאי את הבת שלי מהשיעור, לא תהי בבית הספר!</a:t>
            </a:r>
          </a:p>
        </p:txBody>
      </p:sp>
      <p:sp>
        <p:nvSpPr>
          <p:cNvPr id="13" name="תיבת טקסט 12">
            <a:extLst>
              <a:ext uri="{FF2B5EF4-FFF2-40B4-BE49-F238E27FC236}">
                <a16:creationId xmlns:a16="http://schemas.microsoft.com/office/drawing/2014/main" id="{34D17C5F-E7B2-42AE-A79A-446FA5684140}"/>
              </a:ext>
            </a:extLst>
          </p:cNvPr>
          <p:cNvSpPr txBox="1"/>
          <p:nvPr/>
        </p:nvSpPr>
        <p:spPr>
          <a:xfrm>
            <a:off x="18953088" y="654333"/>
            <a:ext cx="1458097" cy="400110"/>
          </a:xfrm>
          <a:prstGeom prst="rect">
            <a:avLst/>
          </a:prstGeom>
          <a:noFill/>
        </p:spPr>
        <p:txBody>
          <a:bodyPr wrap="square" rtlCol="1">
            <a:spAutoFit/>
          </a:bodyPr>
          <a:lstStyle/>
          <a:p>
            <a:r>
              <a:rPr lang="he-IL" sz="2000" b="1" dirty="0"/>
              <a:t>5</a:t>
            </a:r>
          </a:p>
        </p:txBody>
      </p:sp>
      <p:sp>
        <p:nvSpPr>
          <p:cNvPr id="14" name="תיבת טקסט 13">
            <a:extLst>
              <a:ext uri="{FF2B5EF4-FFF2-40B4-BE49-F238E27FC236}">
                <a16:creationId xmlns:a16="http://schemas.microsoft.com/office/drawing/2014/main" id="{8DBE017F-C5FF-4A04-A3F2-59A87AC202B0}"/>
              </a:ext>
            </a:extLst>
          </p:cNvPr>
          <p:cNvSpPr txBox="1"/>
          <p:nvPr/>
        </p:nvSpPr>
        <p:spPr>
          <a:xfrm flipH="1">
            <a:off x="9230495" y="654332"/>
            <a:ext cx="10985159" cy="400110"/>
          </a:xfrm>
          <a:prstGeom prst="rect">
            <a:avLst/>
          </a:prstGeom>
          <a:noFill/>
        </p:spPr>
        <p:txBody>
          <a:bodyPr wrap="square" rtlCol="1">
            <a:spAutoFit/>
          </a:bodyPr>
          <a:lstStyle/>
          <a:p>
            <a:r>
              <a:rPr lang="he-IL" sz="2000" b="1" dirty="0"/>
              <a:t>6</a:t>
            </a:r>
          </a:p>
        </p:txBody>
      </p:sp>
      <p:sp>
        <p:nvSpPr>
          <p:cNvPr id="15" name="תיבת טקסט 14">
            <a:extLst>
              <a:ext uri="{FF2B5EF4-FFF2-40B4-BE49-F238E27FC236}">
                <a16:creationId xmlns:a16="http://schemas.microsoft.com/office/drawing/2014/main" id="{4C246CD6-A6AE-4174-BFB7-0E089ECB04D1}"/>
              </a:ext>
            </a:extLst>
          </p:cNvPr>
          <p:cNvSpPr txBox="1"/>
          <p:nvPr/>
        </p:nvSpPr>
        <p:spPr>
          <a:xfrm>
            <a:off x="19235116" y="6368090"/>
            <a:ext cx="420129" cy="400110"/>
          </a:xfrm>
          <a:prstGeom prst="rect">
            <a:avLst/>
          </a:prstGeom>
          <a:noFill/>
        </p:spPr>
        <p:txBody>
          <a:bodyPr wrap="square" rtlCol="1">
            <a:spAutoFit/>
          </a:bodyPr>
          <a:lstStyle/>
          <a:p>
            <a:r>
              <a:rPr lang="he-IL" sz="2000" b="1" dirty="0"/>
              <a:t>7</a:t>
            </a:r>
          </a:p>
        </p:txBody>
      </p:sp>
      <p:sp>
        <p:nvSpPr>
          <p:cNvPr id="16" name="תיבת טקסט 15">
            <a:extLst>
              <a:ext uri="{FF2B5EF4-FFF2-40B4-BE49-F238E27FC236}">
                <a16:creationId xmlns:a16="http://schemas.microsoft.com/office/drawing/2014/main" id="{0871C461-BCFB-497B-A6D8-158869FCEB31}"/>
              </a:ext>
            </a:extLst>
          </p:cNvPr>
          <p:cNvSpPr txBox="1"/>
          <p:nvPr/>
        </p:nvSpPr>
        <p:spPr>
          <a:xfrm>
            <a:off x="9067682" y="6420820"/>
            <a:ext cx="420129" cy="400110"/>
          </a:xfrm>
          <a:prstGeom prst="rect">
            <a:avLst/>
          </a:prstGeom>
          <a:noFill/>
        </p:spPr>
        <p:txBody>
          <a:bodyPr wrap="square" rtlCol="1">
            <a:spAutoFit/>
          </a:bodyPr>
          <a:lstStyle/>
          <a:p>
            <a:r>
              <a:rPr lang="he-IL" sz="2000" b="1" dirty="0"/>
              <a:t>8</a:t>
            </a:r>
          </a:p>
        </p:txBody>
      </p:sp>
    </p:spTree>
    <p:extLst>
      <p:ext uri="{BB962C8B-B14F-4D97-AF65-F5344CB8AC3E}">
        <p14:creationId xmlns:p14="http://schemas.microsoft.com/office/powerpoint/2010/main" val="707823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A162368C-F315-4BD8-A65E-3A421B9150EE}"/>
              </a:ext>
            </a:extLst>
          </p:cNvPr>
          <p:cNvPicPr>
            <a:picLocks noChangeAspect="1"/>
          </p:cNvPicPr>
          <p:nvPr/>
        </p:nvPicPr>
        <p:blipFill>
          <a:blip r:embed="rId2"/>
          <a:stretch>
            <a:fillRect/>
          </a:stretch>
        </p:blipFill>
        <p:spPr>
          <a:xfrm>
            <a:off x="11339749" y="7373362"/>
            <a:ext cx="8535926" cy="4217276"/>
          </a:xfrm>
          <a:prstGeom prst="rect">
            <a:avLst/>
          </a:prstGeom>
        </p:spPr>
      </p:pic>
      <p:pic>
        <p:nvPicPr>
          <p:cNvPr id="5" name="תמונה 4">
            <a:extLst>
              <a:ext uri="{FF2B5EF4-FFF2-40B4-BE49-F238E27FC236}">
                <a16:creationId xmlns:a16="http://schemas.microsoft.com/office/drawing/2014/main" id="{189FB6C7-B5E9-41D5-B613-CFD59B9F02E5}"/>
              </a:ext>
            </a:extLst>
          </p:cNvPr>
          <p:cNvPicPr>
            <a:picLocks noChangeAspect="1"/>
          </p:cNvPicPr>
          <p:nvPr/>
        </p:nvPicPr>
        <p:blipFill>
          <a:blip r:embed="rId3"/>
          <a:stretch>
            <a:fillRect/>
          </a:stretch>
        </p:blipFill>
        <p:spPr>
          <a:xfrm>
            <a:off x="1235675" y="7373362"/>
            <a:ext cx="8204886" cy="4217276"/>
          </a:xfrm>
          <a:prstGeom prst="rect">
            <a:avLst/>
          </a:prstGeom>
        </p:spPr>
      </p:pic>
      <p:pic>
        <p:nvPicPr>
          <p:cNvPr id="6" name="תמונה 5">
            <a:extLst>
              <a:ext uri="{FF2B5EF4-FFF2-40B4-BE49-F238E27FC236}">
                <a16:creationId xmlns:a16="http://schemas.microsoft.com/office/drawing/2014/main" id="{AE447506-AE7B-424D-9508-F20E04A49A23}"/>
              </a:ext>
            </a:extLst>
          </p:cNvPr>
          <p:cNvPicPr>
            <a:picLocks noChangeAspect="1"/>
          </p:cNvPicPr>
          <p:nvPr/>
        </p:nvPicPr>
        <p:blipFill>
          <a:blip r:embed="rId4"/>
          <a:stretch>
            <a:fillRect/>
          </a:stretch>
        </p:blipFill>
        <p:spPr>
          <a:xfrm>
            <a:off x="1235675" y="820746"/>
            <a:ext cx="8204886" cy="4616226"/>
          </a:xfrm>
          <a:prstGeom prst="rect">
            <a:avLst/>
          </a:prstGeom>
        </p:spPr>
      </p:pic>
      <p:pic>
        <p:nvPicPr>
          <p:cNvPr id="7" name="תמונה 6">
            <a:extLst>
              <a:ext uri="{FF2B5EF4-FFF2-40B4-BE49-F238E27FC236}">
                <a16:creationId xmlns:a16="http://schemas.microsoft.com/office/drawing/2014/main" id="{BBF1D453-E1F4-4527-8525-FE0B275CBAFB}"/>
              </a:ext>
            </a:extLst>
          </p:cNvPr>
          <p:cNvPicPr>
            <a:picLocks noChangeAspect="1"/>
          </p:cNvPicPr>
          <p:nvPr/>
        </p:nvPicPr>
        <p:blipFill>
          <a:blip r:embed="rId5"/>
          <a:stretch>
            <a:fillRect/>
          </a:stretch>
        </p:blipFill>
        <p:spPr>
          <a:xfrm>
            <a:off x="11339749" y="820746"/>
            <a:ext cx="8535926" cy="4616227"/>
          </a:xfrm>
          <a:prstGeom prst="rect">
            <a:avLst/>
          </a:prstGeom>
        </p:spPr>
      </p:pic>
      <p:sp>
        <p:nvSpPr>
          <p:cNvPr id="2" name="בועת דיבור: מלבן עם פינות מעוגלות 1">
            <a:extLst>
              <a:ext uri="{FF2B5EF4-FFF2-40B4-BE49-F238E27FC236}">
                <a16:creationId xmlns:a16="http://schemas.microsoft.com/office/drawing/2014/main" id="{A486B618-9091-4818-9329-DE1151F78681}"/>
              </a:ext>
            </a:extLst>
          </p:cNvPr>
          <p:cNvSpPr/>
          <p:nvPr/>
        </p:nvSpPr>
        <p:spPr>
          <a:xfrm>
            <a:off x="11813059" y="1458097"/>
            <a:ext cx="2570206" cy="1013254"/>
          </a:xfrm>
          <a:prstGeom prst="wedgeRoundRectCallou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sz="2400" b="1" dirty="0"/>
              <a:t>אני לא רוצה יותר לעבוד בהוראה!</a:t>
            </a:r>
          </a:p>
        </p:txBody>
      </p:sp>
      <p:sp>
        <p:nvSpPr>
          <p:cNvPr id="8" name="בועת דיבור: מלבן 7">
            <a:extLst>
              <a:ext uri="{FF2B5EF4-FFF2-40B4-BE49-F238E27FC236}">
                <a16:creationId xmlns:a16="http://schemas.microsoft.com/office/drawing/2014/main" id="{17217B55-DF78-4EEE-8AC3-5B1399DD6158}"/>
              </a:ext>
            </a:extLst>
          </p:cNvPr>
          <p:cNvSpPr/>
          <p:nvPr/>
        </p:nvSpPr>
        <p:spPr>
          <a:xfrm>
            <a:off x="18436281" y="1161535"/>
            <a:ext cx="45719" cy="45719"/>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בועת דיבור: מלבן 8">
            <a:extLst>
              <a:ext uri="{FF2B5EF4-FFF2-40B4-BE49-F238E27FC236}">
                <a16:creationId xmlns:a16="http://schemas.microsoft.com/office/drawing/2014/main" id="{9574BEB2-3E60-4C07-8CCF-B9811B134580}"/>
              </a:ext>
            </a:extLst>
          </p:cNvPr>
          <p:cNvSpPr/>
          <p:nvPr/>
        </p:nvSpPr>
        <p:spPr>
          <a:xfrm>
            <a:off x="16006859" y="1108400"/>
            <a:ext cx="2750698" cy="1013253"/>
          </a:xfrm>
          <a:prstGeom prst="wedgeRectCallou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sz="2400" b="1" dirty="0"/>
              <a:t>אל תדאגי, כל התחלה קשה </a:t>
            </a:r>
          </a:p>
        </p:txBody>
      </p:sp>
      <p:sp>
        <p:nvSpPr>
          <p:cNvPr id="10" name="בועת מחשבה: ענן 9">
            <a:extLst>
              <a:ext uri="{FF2B5EF4-FFF2-40B4-BE49-F238E27FC236}">
                <a16:creationId xmlns:a16="http://schemas.microsoft.com/office/drawing/2014/main" id="{6A369A61-C32F-4C29-ADCF-BAF38DB48A82}"/>
              </a:ext>
            </a:extLst>
          </p:cNvPr>
          <p:cNvSpPr/>
          <p:nvPr/>
        </p:nvSpPr>
        <p:spPr>
          <a:xfrm rot="196447">
            <a:off x="5659395" y="1497767"/>
            <a:ext cx="3730607" cy="1670762"/>
          </a:xfrm>
          <a:prstGeom prst="cloudCallou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sz="2400" b="1" dirty="0"/>
              <a:t>אני מקווה שבבית הספר החדש יהיה  לי טוב יותר </a:t>
            </a:r>
          </a:p>
        </p:txBody>
      </p:sp>
      <p:sp>
        <p:nvSpPr>
          <p:cNvPr id="11" name="בועת מחשבה: ענן 10">
            <a:extLst>
              <a:ext uri="{FF2B5EF4-FFF2-40B4-BE49-F238E27FC236}">
                <a16:creationId xmlns:a16="http://schemas.microsoft.com/office/drawing/2014/main" id="{C9ED0E6E-4312-43A3-8D33-9767D734C7D6}"/>
              </a:ext>
            </a:extLst>
          </p:cNvPr>
          <p:cNvSpPr/>
          <p:nvPr/>
        </p:nvSpPr>
        <p:spPr>
          <a:xfrm>
            <a:off x="15385290" y="7373362"/>
            <a:ext cx="2828569" cy="1828800"/>
          </a:xfrm>
          <a:prstGeom prst="cloudCallou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sz="2400" b="1" dirty="0"/>
              <a:t>ברוכה הבאה! איזה כיף שאת חלק מבית הספר</a:t>
            </a:r>
          </a:p>
        </p:txBody>
      </p:sp>
      <p:sp>
        <p:nvSpPr>
          <p:cNvPr id="12" name="בועת מחשבה: ענן 11">
            <a:extLst>
              <a:ext uri="{FF2B5EF4-FFF2-40B4-BE49-F238E27FC236}">
                <a16:creationId xmlns:a16="http://schemas.microsoft.com/office/drawing/2014/main" id="{CE50E19C-6BA8-44C3-B58B-F9A931C01670}"/>
              </a:ext>
            </a:extLst>
          </p:cNvPr>
          <p:cNvSpPr/>
          <p:nvPr/>
        </p:nvSpPr>
        <p:spPr>
          <a:xfrm>
            <a:off x="6549081" y="7373362"/>
            <a:ext cx="2298357" cy="1449362"/>
          </a:xfrm>
          <a:prstGeom prst="cloudCallou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sz="2400" b="1" dirty="0"/>
              <a:t>שלום אמא של ירדן, אני כל כך גאה בה!</a:t>
            </a:r>
          </a:p>
        </p:txBody>
      </p:sp>
      <p:sp>
        <p:nvSpPr>
          <p:cNvPr id="13" name="תיבת טקסט 12">
            <a:extLst>
              <a:ext uri="{FF2B5EF4-FFF2-40B4-BE49-F238E27FC236}">
                <a16:creationId xmlns:a16="http://schemas.microsoft.com/office/drawing/2014/main" id="{4C0D6BCD-205D-4EF3-99D3-8E986893B1C2}"/>
              </a:ext>
            </a:extLst>
          </p:cNvPr>
          <p:cNvSpPr txBox="1"/>
          <p:nvPr/>
        </p:nvSpPr>
        <p:spPr>
          <a:xfrm flipH="1">
            <a:off x="19400109" y="271849"/>
            <a:ext cx="815546" cy="400110"/>
          </a:xfrm>
          <a:prstGeom prst="rect">
            <a:avLst/>
          </a:prstGeom>
          <a:noFill/>
        </p:spPr>
        <p:txBody>
          <a:bodyPr wrap="square" rtlCol="1">
            <a:spAutoFit/>
          </a:bodyPr>
          <a:lstStyle/>
          <a:p>
            <a:r>
              <a:rPr lang="he-IL" sz="2000" b="1" dirty="0"/>
              <a:t>9</a:t>
            </a:r>
          </a:p>
        </p:txBody>
      </p:sp>
      <p:sp>
        <p:nvSpPr>
          <p:cNvPr id="14" name="תיבת טקסט 13">
            <a:extLst>
              <a:ext uri="{FF2B5EF4-FFF2-40B4-BE49-F238E27FC236}">
                <a16:creationId xmlns:a16="http://schemas.microsoft.com/office/drawing/2014/main" id="{0664F95D-DA5B-4300-A9A2-03BDBA81835A}"/>
              </a:ext>
            </a:extLst>
          </p:cNvPr>
          <p:cNvSpPr txBox="1"/>
          <p:nvPr/>
        </p:nvSpPr>
        <p:spPr>
          <a:xfrm flipH="1">
            <a:off x="8847437" y="334766"/>
            <a:ext cx="587231" cy="400110"/>
          </a:xfrm>
          <a:prstGeom prst="rect">
            <a:avLst/>
          </a:prstGeom>
          <a:noFill/>
        </p:spPr>
        <p:txBody>
          <a:bodyPr wrap="square" rtlCol="1">
            <a:spAutoFit/>
          </a:bodyPr>
          <a:lstStyle/>
          <a:p>
            <a:r>
              <a:rPr lang="he-IL" sz="2000" b="1" dirty="0"/>
              <a:t>10</a:t>
            </a:r>
          </a:p>
        </p:txBody>
      </p:sp>
      <p:sp>
        <p:nvSpPr>
          <p:cNvPr id="15" name="תיבת טקסט 14">
            <a:extLst>
              <a:ext uri="{FF2B5EF4-FFF2-40B4-BE49-F238E27FC236}">
                <a16:creationId xmlns:a16="http://schemas.microsoft.com/office/drawing/2014/main" id="{5FB6B7EA-73B1-457A-821C-7C6D36F40CF8}"/>
              </a:ext>
            </a:extLst>
          </p:cNvPr>
          <p:cNvSpPr txBox="1"/>
          <p:nvPr/>
        </p:nvSpPr>
        <p:spPr>
          <a:xfrm>
            <a:off x="19325968" y="6755028"/>
            <a:ext cx="673275" cy="400110"/>
          </a:xfrm>
          <a:prstGeom prst="rect">
            <a:avLst/>
          </a:prstGeom>
          <a:noFill/>
        </p:spPr>
        <p:txBody>
          <a:bodyPr wrap="square" rtlCol="1">
            <a:spAutoFit/>
          </a:bodyPr>
          <a:lstStyle/>
          <a:p>
            <a:r>
              <a:rPr lang="he-IL" sz="2000" b="1" dirty="0"/>
              <a:t>11</a:t>
            </a:r>
          </a:p>
        </p:txBody>
      </p:sp>
      <p:sp>
        <p:nvSpPr>
          <p:cNvPr id="16" name="תיבת טקסט 15">
            <a:extLst>
              <a:ext uri="{FF2B5EF4-FFF2-40B4-BE49-F238E27FC236}">
                <a16:creationId xmlns:a16="http://schemas.microsoft.com/office/drawing/2014/main" id="{71EB3C12-7C59-4189-81C8-F74BA891B170}"/>
              </a:ext>
            </a:extLst>
          </p:cNvPr>
          <p:cNvSpPr txBox="1"/>
          <p:nvPr/>
        </p:nvSpPr>
        <p:spPr>
          <a:xfrm>
            <a:off x="8761393" y="6755028"/>
            <a:ext cx="673275" cy="400110"/>
          </a:xfrm>
          <a:prstGeom prst="rect">
            <a:avLst/>
          </a:prstGeom>
          <a:noFill/>
        </p:spPr>
        <p:txBody>
          <a:bodyPr wrap="square" rtlCol="1">
            <a:spAutoFit/>
          </a:bodyPr>
          <a:lstStyle/>
          <a:p>
            <a:r>
              <a:rPr lang="he-IL" sz="2000" b="1" dirty="0"/>
              <a:t>12</a:t>
            </a:r>
          </a:p>
        </p:txBody>
      </p:sp>
    </p:spTree>
    <p:extLst>
      <p:ext uri="{BB962C8B-B14F-4D97-AF65-F5344CB8AC3E}">
        <p14:creationId xmlns:p14="http://schemas.microsoft.com/office/powerpoint/2010/main" val="915194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52401708-2785-4EDB-A728-0EE5C4D6765D}"/>
              </a:ext>
            </a:extLst>
          </p:cNvPr>
          <p:cNvPicPr>
            <a:picLocks noChangeAspect="1"/>
          </p:cNvPicPr>
          <p:nvPr/>
        </p:nvPicPr>
        <p:blipFill>
          <a:blip r:embed="rId2"/>
          <a:stretch>
            <a:fillRect/>
          </a:stretch>
        </p:blipFill>
        <p:spPr>
          <a:xfrm>
            <a:off x="10837069" y="6874686"/>
            <a:ext cx="8876061" cy="4814806"/>
          </a:xfrm>
          <a:prstGeom prst="rect">
            <a:avLst/>
          </a:prstGeom>
        </p:spPr>
      </p:pic>
      <p:pic>
        <p:nvPicPr>
          <p:cNvPr id="5" name="תמונה 4">
            <a:extLst>
              <a:ext uri="{FF2B5EF4-FFF2-40B4-BE49-F238E27FC236}">
                <a16:creationId xmlns:a16="http://schemas.microsoft.com/office/drawing/2014/main" id="{9B933431-662A-4FEA-96D1-08FBC0FDACBB}"/>
              </a:ext>
            </a:extLst>
          </p:cNvPr>
          <p:cNvPicPr>
            <a:picLocks noChangeAspect="1"/>
          </p:cNvPicPr>
          <p:nvPr/>
        </p:nvPicPr>
        <p:blipFill>
          <a:blip r:embed="rId3"/>
          <a:stretch>
            <a:fillRect/>
          </a:stretch>
        </p:blipFill>
        <p:spPr>
          <a:xfrm>
            <a:off x="1433385" y="789181"/>
            <a:ext cx="7636862" cy="4150079"/>
          </a:xfrm>
          <a:prstGeom prst="rect">
            <a:avLst/>
          </a:prstGeom>
        </p:spPr>
      </p:pic>
      <p:pic>
        <p:nvPicPr>
          <p:cNvPr id="6" name="תמונה 5">
            <a:extLst>
              <a:ext uri="{FF2B5EF4-FFF2-40B4-BE49-F238E27FC236}">
                <a16:creationId xmlns:a16="http://schemas.microsoft.com/office/drawing/2014/main" id="{F29F4488-AC93-4728-92C9-5E4CE9BE1E04}"/>
              </a:ext>
            </a:extLst>
          </p:cNvPr>
          <p:cNvPicPr>
            <a:picLocks noChangeAspect="1"/>
          </p:cNvPicPr>
          <p:nvPr/>
        </p:nvPicPr>
        <p:blipFill>
          <a:blip r:embed="rId4"/>
          <a:stretch>
            <a:fillRect/>
          </a:stretch>
        </p:blipFill>
        <p:spPr>
          <a:xfrm>
            <a:off x="11096368" y="789181"/>
            <a:ext cx="8616762" cy="4224220"/>
          </a:xfrm>
          <a:prstGeom prst="rect">
            <a:avLst/>
          </a:prstGeom>
        </p:spPr>
      </p:pic>
      <p:sp>
        <p:nvSpPr>
          <p:cNvPr id="3" name="בועת דיבור: אליפסה 2">
            <a:extLst>
              <a:ext uri="{FF2B5EF4-FFF2-40B4-BE49-F238E27FC236}">
                <a16:creationId xmlns:a16="http://schemas.microsoft.com/office/drawing/2014/main" id="{00ADE266-8292-4F10-9912-9DBA522C66AA}"/>
              </a:ext>
            </a:extLst>
          </p:cNvPr>
          <p:cNvSpPr/>
          <p:nvPr/>
        </p:nvSpPr>
        <p:spPr>
          <a:xfrm>
            <a:off x="11813060" y="863322"/>
            <a:ext cx="2940908" cy="1113759"/>
          </a:xfrm>
          <a:prstGeom prst="wedgeEllipseCallou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sz="2400" b="1" dirty="0"/>
              <a:t>תמתין כאן לשיחה עם המנהל!</a:t>
            </a:r>
          </a:p>
        </p:txBody>
      </p:sp>
      <p:sp>
        <p:nvSpPr>
          <p:cNvPr id="4" name="תרשים זרימה: תהליך חלופי 3">
            <a:extLst>
              <a:ext uri="{FF2B5EF4-FFF2-40B4-BE49-F238E27FC236}">
                <a16:creationId xmlns:a16="http://schemas.microsoft.com/office/drawing/2014/main" id="{ED525D65-224F-42A8-9681-88EDCC546C5E}"/>
              </a:ext>
            </a:extLst>
          </p:cNvPr>
          <p:cNvSpPr/>
          <p:nvPr/>
        </p:nvSpPr>
        <p:spPr>
          <a:xfrm>
            <a:off x="2372594" y="1677971"/>
            <a:ext cx="5758443" cy="2372497"/>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sz="2800" b="1" u="sng" dirty="0"/>
              <a:t>המורה הודיה:</a:t>
            </a:r>
          </a:p>
          <a:p>
            <a:pPr algn="ctr"/>
            <a:r>
              <a:rPr lang="he-IL" sz="2800" b="1" dirty="0"/>
              <a:t>למורה ליז שלום, תלמידה מכיתה ה אמרה לי היום שהיא רוצה  להיות כמוך </a:t>
            </a:r>
            <a:r>
              <a:rPr lang="he-IL" sz="2800" b="1" dirty="0">
                <a:sym typeface="Wingdings" panose="05000000000000000000" pitchFamily="2" charset="2"/>
              </a:rPr>
              <a:t></a:t>
            </a:r>
            <a:r>
              <a:rPr lang="he-IL" sz="2800" b="1" dirty="0"/>
              <a:t> </a:t>
            </a:r>
            <a:r>
              <a:rPr lang="en-US" sz="2800" b="1" dirty="0"/>
              <a:t> </a:t>
            </a:r>
            <a:endParaRPr lang="he-IL" sz="2800" b="1" dirty="0"/>
          </a:p>
        </p:txBody>
      </p:sp>
      <p:sp>
        <p:nvSpPr>
          <p:cNvPr id="7" name="בועת דיבור: מלבן עם פינות מעוגלות 6">
            <a:extLst>
              <a:ext uri="{FF2B5EF4-FFF2-40B4-BE49-F238E27FC236}">
                <a16:creationId xmlns:a16="http://schemas.microsoft.com/office/drawing/2014/main" id="{CDFD2123-565E-4DB0-820C-46EEE11FFDB7}"/>
              </a:ext>
            </a:extLst>
          </p:cNvPr>
          <p:cNvSpPr/>
          <p:nvPr/>
        </p:nvSpPr>
        <p:spPr>
          <a:xfrm>
            <a:off x="10837069" y="7312057"/>
            <a:ext cx="2854217" cy="1446416"/>
          </a:xfrm>
          <a:prstGeom prst="wedgeRoundRectCallou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sz="2400" b="1" u="sng" dirty="0"/>
              <a:t>אני:</a:t>
            </a:r>
          </a:p>
          <a:p>
            <a:pPr algn="ctr"/>
            <a:r>
              <a:rPr lang="he-IL" sz="2400" b="1" dirty="0"/>
              <a:t>להיות בטקס קורס קצינים של התלמידים שלי</a:t>
            </a:r>
          </a:p>
        </p:txBody>
      </p:sp>
      <p:sp>
        <p:nvSpPr>
          <p:cNvPr id="8" name="בועת דיבור: אליפסה 7">
            <a:extLst>
              <a:ext uri="{FF2B5EF4-FFF2-40B4-BE49-F238E27FC236}">
                <a16:creationId xmlns:a16="http://schemas.microsoft.com/office/drawing/2014/main" id="{3BD98C8A-6FE1-4EC2-97F0-2E1A6AD4F3A4}"/>
              </a:ext>
            </a:extLst>
          </p:cNvPr>
          <p:cNvSpPr/>
          <p:nvPr/>
        </p:nvSpPr>
        <p:spPr>
          <a:xfrm>
            <a:off x="15824878" y="7312058"/>
            <a:ext cx="2854217" cy="1446416"/>
          </a:xfrm>
          <a:prstGeom prst="wedgeEllipseCallou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sz="2400" b="1" u="sng" dirty="0"/>
              <a:t>מנהל:</a:t>
            </a:r>
          </a:p>
          <a:p>
            <a:pPr algn="ctr"/>
            <a:r>
              <a:rPr lang="he-IL" sz="2400" b="1" dirty="0"/>
              <a:t>מה הצפיות שלך מההוראה?</a:t>
            </a:r>
          </a:p>
        </p:txBody>
      </p:sp>
      <p:sp>
        <p:nvSpPr>
          <p:cNvPr id="9" name="תיבת טקסט 8">
            <a:extLst>
              <a:ext uri="{FF2B5EF4-FFF2-40B4-BE49-F238E27FC236}">
                <a16:creationId xmlns:a16="http://schemas.microsoft.com/office/drawing/2014/main" id="{900C6F60-5782-4DF2-B575-DBA56650F4E5}"/>
              </a:ext>
            </a:extLst>
          </p:cNvPr>
          <p:cNvSpPr txBox="1"/>
          <p:nvPr/>
        </p:nvSpPr>
        <p:spPr>
          <a:xfrm flipH="1">
            <a:off x="19301255" y="247135"/>
            <a:ext cx="914400" cy="400110"/>
          </a:xfrm>
          <a:prstGeom prst="rect">
            <a:avLst/>
          </a:prstGeom>
          <a:noFill/>
        </p:spPr>
        <p:txBody>
          <a:bodyPr wrap="square" rtlCol="1">
            <a:spAutoFit/>
          </a:bodyPr>
          <a:lstStyle/>
          <a:p>
            <a:r>
              <a:rPr lang="he-IL" sz="2000" b="1" dirty="0"/>
              <a:t>13</a:t>
            </a:r>
          </a:p>
        </p:txBody>
      </p:sp>
      <p:sp>
        <p:nvSpPr>
          <p:cNvPr id="10" name="תיבת טקסט 9">
            <a:extLst>
              <a:ext uri="{FF2B5EF4-FFF2-40B4-BE49-F238E27FC236}">
                <a16:creationId xmlns:a16="http://schemas.microsoft.com/office/drawing/2014/main" id="{F9694D4D-CCD0-4D56-AFD3-320EE330FBD4}"/>
              </a:ext>
            </a:extLst>
          </p:cNvPr>
          <p:cNvSpPr txBox="1"/>
          <p:nvPr/>
        </p:nvSpPr>
        <p:spPr>
          <a:xfrm>
            <a:off x="8131037" y="325969"/>
            <a:ext cx="914400" cy="400110"/>
          </a:xfrm>
          <a:prstGeom prst="rect">
            <a:avLst/>
          </a:prstGeom>
          <a:noFill/>
        </p:spPr>
        <p:txBody>
          <a:bodyPr wrap="square" rtlCol="1">
            <a:spAutoFit/>
          </a:bodyPr>
          <a:lstStyle/>
          <a:p>
            <a:r>
              <a:rPr lang="he-IL" sz="2000" b="1" dirty="0"/>
              <a:t>14</a:t>
            </a:r>
          </a:p>
        </p:txBody>
      </p:sp>
      <p:sp>
        <p:nvSpPr>
          <p:cNvPr id="11" name="תיבת טקסט 10">
            <a:extLst>
              <a:ext uri="{FF2B5EF4-FFF2-40B4-BE49-F238E27FC236}">
                <a16:creationId xmlns:a16="http://schemas.microsoft.com/office/drawing/2014/main" id="{24A72C0E-7027-438A-9AC9-CD4BCE09F629}"/>
              </a:ext>
            </a:extLst>
          </p:cNvPr>
          <p:cNvSpPr txBox="1"/>
          <p:nvPr/>
        </p:nvSpPr>
        <p:spPr>
          <a:xfrm>
            <a:off x="18975658" y="6096000"/>
            <a:ext cx="1363566" cy="400110"/>
          </a:xfrm>
          <a:prstGeom prst="rect">
            <a:avLst/>
          </a:prstGeom>
          <a:noFill/>
        </p:spPr>
        <p:txBody>
          <a:bodyPr wrap="square" rtlCol="1">
            <a:spAutoFit/>
          </a:bodyPr>
          <a:lstStyle/>
          <a:p>
            <a:r>
              <a:rPr lang="he-IL" sz="2000" b="1" dirty="0"/>
              <a:t>15</a:t>
            </a:r>
          </a:p>
        </p:txBody>
      </p:sp>
    </p:spTree>
    <p:extLst>
      <p:ext uri="{BB962C8B-B14F-4D97-AF65-F5344CB8AC3E}">
        <p14:creationId xmlns:p14="http://schemas.microsoft.com/office/powerpoint/2010/main" val="2170032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347DFFC3-AAFA-4404-A493-0CF1E3070163}"/>
              </a:ext>
            </a:extLst>
          </p:cNvPr>
          <p:cNvSpPr txBox="1"/>
          <p:nvPr/>
        </p:nvSpPr>
        <p:spPr>
          <a:xfrm>
            <a:off x="5115697" y="782997"/>
            <a:ext cx="14407978" cy="9061135"/>
          </a:xfrm>
          <a:prstGeom prst="rect">
            <a:avLst/>
          </a:prstGeom>
          <a:noFill/>
        </p:spPr>
        <p:txBody>
          <a:bodyPr wrap="square" rtlCol="1">
            <a:spAutoFit/>
          </a:bodyPr>
          <a:lstStyle/>
          <a:p>
            <a:pPr algn="r">
              <a:lnSpc>
                <a:spcPct val="150000"/>
              </a:lnSpc>
            </a:pPr>
            <a:r>
              <a:rPr lang="he-IL" sz="2800" b="1" u="sng" dirty="0"/>
              <a:t>סיכום רפלקטיבי</a:t>
            </a:r>
            <a:r>
              <a:rPr lang="he-IL" sz="2800" dirty="0"/>
              <a:t>:</a:t>
            </a:r>
          </a:p>
          <a:p>
            <a:pPr algn="r">
              <a:lnSpc>
                <a:spcPct val="150000"/>
              </a:lnSpc>
            </a:pPr>
            <a:r>
              <a:rPr lang="he-IL" sz="2800" dirty="0"/>
              <a:t>אני חושבת שאם הייתי בוחנת את תחום ההוראה רק לפי שלושת החודשים הראשונים שלי </a:t>
            </a:r>
            <a:r>
              <a:rPr lang="he-IL" sz="2800" dirty="0" err="1"/>
              <a:t>בסטא'ז</a:t>
            </a:r>
            <a:r>
              <a:rPr lang="he-IL" sz="2800" dirty="0"/>
              <a:t>, לא הייתי ממשיכה. העקשנות וההתמדה אכן משתלמים. בנוסף, הייתי ממליצה להתייעץ עם אנשים שמבינים בנושא ולא לקבל החלטות רק דרך נקודות המבט שלי. לא לוותר על החלומות שלנו כשנתקלים בקשיים, כל התחלה היא קשה ומורכבת.</a:t>
            </a:r>
          </a:p>
          <a:p>
            <a:pPr algn="r">
              <a:lnSpc>
                <a:spcPct val="150000"/>
              </a:lnSpc>
            </a:pPr>
            <a:r>
              <a:rPr lang="he-IL" sz="2800" dirty="0"/>
              <a:t>ברוך ה' היום אני נמצאת במקום אחר בדעותיי. עובדת משרה מלאה בבית הספר בו </a:t>
            </a:r>
            <a:r>
              <a:rPr lang="he-IL" sz="2800" dirty="0" err="1"/>
              <a:t>התמחתי</a:t>
            </a:r>
            <a:r>
              <a:rPr lang="he-IL" sz="2800" dirty="0"/>
              <a:t> בשלושת החודשים הנוספים. חוץ מהנתינה והעבודה המהנה אני יוצאת עם סיפוק עצום!!</a:t>
            </a:r>
            <a:endParaRPr lang="en-US" sz="2800" dirty="0"/>
          </a:p>
          <a:p>
            <a:pPr algn="r">
              <a:lnSpc>
                <a:spcPct val="150000"/>
              </a:lnSpc>
            </a:pPr>
            <a:endParaRPr lang="en-US" sz="2800" dirty="0"/>
          </a:p>
          <a:p>
            <a:pPr algn="r">
              <a:lnSpc>
                <a:spcPct val="150000"/>
              </a:lnSpc>
            </a:pPr>
            <a:r>
              <a:rPr lang="he-IL" sz="2800" b="1" u="sng" dirty="0"/>
              <a:t>מקורות ביבליוגרפים:</a:t>
            </a:r>
            <a:endParaRPr lang="en-US" sz="2800" b="1" u="sng" dirty="0"/>
          </a:p>
          <a:p>
            <a:pPr algn="r">
              <a:lnSpc>
                <a:spcPct val="150000"/>
              </a:lnSpc>
            </a:pPr>
            <a:r>
              <a:rPr lang="he-IL" sz="2800" dirty="0"/>
              <a:t>ר' </a:t>
            </a:r>
            <a:r>
              <a:rPr lang="he-IL" sz="2800" dirty="0" err="1"/>
              <a:t>ריינגולד</a:t>
            </a:r>
            <a:r>
              <a:rPr lang="he-IL" sz="2800" dirty="0"/>
              <a:t>, המורה המתחיל והתוכנית לקליטתו המוצלחת, פנים- תרבות חברה וחינוך (47) (2009) </a:t>
            </a:r>
          </a:p>
          <a:p>
            <a:pPr algn="r">
              <a:lnSpc>
                <a:spcPct val="150000"/>
              </a:lnSpc>
            </a:pPr>
            <a:r>
              <a:rPr lang="he-IL" sz="2800" dirty="0"/>
              <a:t>י' בר אור, תהליכי הקליטה של המורה החדש מזווית הראיה של המנהל, שדה </a:t>
            </a:r>
            <a:r>
              <a:rPr lang="he-IL" sz="2800" dirty="0" err="1"/>
              <a:t>חמ"ד</a:t>
            </a:r>
            <a:r>
              <a:rPr lang="he-IL" sz="2800" dirty="0"/>
              <a:t> (1) (2002) </a:t>
            </a:r>
          </a:p>
          <a:p>
            <a:pPr algn="r">
              <a:lnSpc>
                <a:spcPct val="150000"/>
              </a:lnSpc>
            </a:pPr>
            <a:endParaRPr lang="he-IL" sz="2800" dirty="0"/>
          </a:p>
          <a:p>
            <a:pPr algn="r">
              <a:lnSpc>
                <a:spcPct val="150000"/>
              </a:lnSpc>
            </a:pPr>
            <a:endParaRPr lang="he-IL" sz="2800" dirty="0"/>
          </a:p>
          <a:p>
            <a:pPr algn="r">
              <a:lnSpc>
                <a:spcPct val="150000"/>
              </a:lnSpc>
            </a:pPr>
            <a:endParaRPr lang="he-IL" sz="2800" dirty="0"/>
          </a:p>
        </p:txBody>
      </p:sp>
    </p:spTree>
    <p:extLst>
      <p:ext uri="{BB962C8B-B14F-4D97-AF65-F5344CB8AC3E}">
        <p14:creationId xmlns:p14="http://schemas.microsoft.com/office/powerpoint/2010/main" val="3561374947"/>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2734</TotalTime>
  <Words>525</Words>
  <Application>Microsoft Office PowerPoint</Application>
  <PresentationFormat>מותאם אישית</PresentationFormat>
  <Paragraphs>65</Paragraphs>
  <Slides>6</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6</vt:i4>
      </vt:variant>
    </vt:vector>
  </HeadingPairs>
  <TitlesOfParts>
    <vt:vector size="10" baseType="lpstr">
      <vt:lpstr>Arial</vt:lpstr>
      <vt:lpstr>Calibri</vt:lpstr>
      <vt:lpstr>Calibri Light</vt:lpstr>
      <vt:lpstr>ערכת נושא Office</vt:lpstr>
      <vt:lpstr>הסיפור שלי...בין הזמנים....</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ABC</dc:creator>
  <cp:lastModifiedBy>ABC</cp:lastModifiedBy>
  <cp:revision>43</cp:revision>
  <dcterms:created xsi:type="dcterms:W3CDTF">2020-05-09T17:23:32Z</dcterms:created>
  <dcterms:modified xsi:type="dcterms:W3CDTF">2020-06-04T10:09:39Z</dcterms:modified>
</cp:coreProperties>
</file>