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8" r:id="rId3"/>
    <p:sldId id="257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he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7F62F-0FC4-4A4F-BC68-026C5668016F}" type="datetimeFigureOut">
              <a:rPr lang="he-IL" smtClean="0"/>
              <a:t>ה'/תשרי/תשפ"א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0BC82-90B5-43F2-9E32-E4FE78A9E31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55051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7F62F-0FC4-4A4F-BC68-026C5668016F}" type="datetimeFigureOut">
              <a:rPr lang="he-IL" smtClean="0"/>
              <a:t>ה'/תשרי/תשפ"א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0BC82-90B5-43F2-9E32-E4FE78A9E31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54732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7F62F-0FC4-4A4F-BC68-026C5668016F}" type="datetimeFigureOut">
              <a:rPr lang="he-IL" smtClean="0"/>
              <a:t>ה'/תשרי/תשפ"א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0BC82-90B5-43F2-9E32-E4FE78A9E31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84814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7F62F-0FC4-4A4F-BC68-026C5668016F}" type="datetimeFigureOut">
              <a:rPr lang="he-IL" smtClean="0"/>
              <a:t>ה'/תשרי/תשפ"א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0BC82-90B5-43F2-9E32-E4FE78A9E31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61602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7F62F-0FC4-4A4F-BC68-026C5668016F}" type="datetimeFigureOut">
              <a:rPr lang="he-IL" smtClean="0"/>
              <a:t>ה'/תשרי/תשפ"א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0BC82-90B5-43F2-9E32-E4FE78A9E31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17836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7F62F-0FC4-4A4F-BC68-026C5668016F}" type="datetimeFigureOut">
              <a:rPr lang="he-IL" smtClean="0"/>
              <a:t>ה'/תשרי/תשפ"א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0BC82-90B5-43F2-9E32-E4FE78A9E31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05394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7F62F-0FC4-4A4F-BC68-026C5668016F}" type="datetimeFigureOut">
              <a:rPr lang="he-IL" smtClean="0"/>
              <a:t>ה'/תשרי/תשפ"א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0BC82-90B5-43F2-9E32-E4FE78A9E31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3252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7F62F-0FC4-4A4F-BC68-026C5668016F}" type="datetimeFigureOut">
              <a:rPr lang="he-IL" smtClean="0"/>
              <a:t>ה'/תשרי/תשפ"א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0BC82-90B5-43F2-9E32-E4FE78A9E31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58219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7F62F-0FC4-4A4F-BC68-026C5668016F}" type="datetimeFigureOut">
              <a:rPr lang="he-IL" smtClean="0"/>
              <a:t>ה'/תשרי/תשפ"א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0BC82-90B5-43F2-9E32-E4FE78A9E31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27098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7F62F-0FC4-4A4F-BC68-026C5668016F}" type="datetimeFigureOut">
              <a:rPr lang="he-IL" smtClean="0"/>
              <a:t>ה'/תשרי/תשפ"א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0BC82-90B5-43F2-9E32-E4FE78A9E31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60723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7F62F-0FC4-4A4F-BC68-026C5668016F}" type="datetimeFigureOut">
              <a:rPr lang="he-IL" smtClean="0"/>
              <a:t>ה'/תשרי/תשפ"א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0BC82-90B5-43F2-9E32-E4FE78A9E31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33209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rgbClr val="9966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7F62F-0FC4-4A4F-BC68-026C5668016F}" type="datetimeFigureOut">
              <a:rPr lang="he-IL" smtClean="0"/>
              <a:t>ה'/תשרי/תשפ"א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0BC82-90B5-43F2-9E32-E4FE78A9E31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06526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MbCz3QTnJ-0#action=shar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9823" y="309526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he-IL" sz="11500" b="1" dirty="0">
                <a:solidFill>
                  <a:srgbClr val="7030A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פדגוגיה של חוסן</a:t>
            </a:r>
            <a:br>
              <a:rPr lang="he-IL" sz="6600" b="1" dirty="0">
                <a:solidFill>
                  <a:srgbClr val="7030A0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en-US" sz="1200" b="1" dirty="0">
                <a:solidFill>
                  <a:srgbClr val="7030A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br>
              <a:rPr lang="he-IL" sz="6600" b="1" dirty="0">
                <a:solidFill>
                  <a:srgbClr val="7030A0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6600" b="1" dirty="0">
                <a:solidFill>
                  <a:srgbClr val="7030A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פרופ' חיים שקד, נשיא המכללה</a:t>
            </a:r>
            <a:br>
              <a:rPr lang="he-IL" sz="6600" b="1" dirty="0">
                <a:solidFill>
                  <a:srgbClr val="7030A0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br>
              <a:rPr lang="he-IL" b="1" dirty="0">
                <a:solidFill>
                  <a:srgbClr val="7030A0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b="1" dirty="0">
                <a:solidFill>
                  <a:srgbClr val="7030A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יום סגל, ה' בתשרי תשפ"א – 23 בספטמבר 2020</a:t>
            </a:r>
          </a:p>
        </p:txBody>
      </p:sp>
      <p:pic>
        <p:nvPicPr>
          <p:cNvPr id="3076" name="Picture 4" descr="עמוד הבית - מכללת חמדת הדרום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4548" y="364535"/>
            <a:ext cx="3486150" cy="990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8647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8830488" y="953589"/>
            <a:ext cx="2952000" cy="2952000"/>
          </a:xfrm>
          <a:prstGeom prst="ellipse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4400" b="1" dirty="0">
                <a:solidFill>
                  <a:srgbClr val="7030A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מצבי דחק ומשבר</a:t>
            </a:r>
          </a:p>
        </p:txBody>
      </p:sp>
      <p:sp>
        <p:nvSpPr>
          <p:cNvPr id="6" name="Oval 5"/>
          <p:cNvSpPr/>
          <p:nvPr/>
        </p:nvSpPr>
        <p:spPr>
          <a:xfrm>
            <a:off x="4576453" y="953589"/>
            <a:ext cx="2952000" cy="2952000"/>
          </a:xfrm>
          <a:prstGeom prst="ellipse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4400" b="1" dirty="0">
                <a:solidFill>
                  <a:srgbClr val="7030A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שימור יכולת תפקוד</a:t>
            </a:r>
            <a:endParaRPr lang="he-IL" sz="4400" dirty="0"/>
          </a:p>
        </p:txBody>
      </p:sp>
      <p:sp>
        <p:nvSpPr>
          <p:cNvPr id="7" name="Oval 6"/>
          <p:cNvSpPr/>
          <p:nvPr/>
        </p:nvSpPr>
        <p:spPr>
          <a:xfrm>
            <a:off x="322418" y="953589"/>
            <a:ext cx="2952000" cy="2952000"/>
          </a:xfrm>
          <a:prstGeom prst="ellipse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4400" b="1" dirty="0">
                <a:solidFill>
                  <a:srgbClr val="7030A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פתיחת דלתות לעתיד</a:t>
            </a:r>
            <a:endParaRPr lang="he-IL" sz="4400" dirty="0"/>
          </a:p>
        </p:txBody>
      </p:sp>
      <p:sp>
        <p:nvSpPr>
          <p:cNvPr id="8" name="Striped Right Arrow 7"/>
          <p:cNvSpPr/>
          <p:nvPr/>
        </p:nvSpPr>
        <p:spPr>
          <a:xfrm rot="10800000">
            <a:off x="7598175" y="2057297"/>
            <a:ext cx="1162590" cy="744583"/>
          </a:xfrm>
          <a:prstGeom prst="stripedRightArrow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Striped Right Arrow 8"/>
          <p:cNvSpPr/>
          <p:nvPr/>
        </p:nvSpPr>
        <p:spPr>
          <a:xfrm rot="10800000">
            <a:off x="3344140" y="2057296"/>
            <a:ext cx="1162590" cy="744583"/>
          </a:xfrm>
          <a:prstGeom prst="stripedRightArrow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Oval 9"/>
          <p:cNvSpPr/>
          <p:nvPr/>
        </p:nvSpPr>
        <p:spPr>
          <a:xfrm>
            <a:off x="6724022" y="3905589"/>
            <a:ext cx="2910897" cy="1515291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4400" b="1" dirty="0">
                <a:latin typeface="David" panose="020E0502060401010101" pitchFamily="34" charset="-79"/>
                <a:cs typeface="David" panose="020E0502060401010101" pitchFamily="34" charset="-79"/>
              </a:rPr>
              <a:t>חוסן בטחוני</a:t>
            </a:r>
          </a:p>
        </p:txBody>
      </p:sp>
      <p:sp>
        <p:nvSpPr>
          <p:cNvPr id="11" name="Oval 10"/>
          <p:cNvSpPr/>
          <p:nvPr/>
        </p:nvSpPr>
        <p:spPr>
          <a:xfrm>
            <a:off x="2511090" y="3905588"/>
            <a:ext cx="2910897" cy="1515291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4400" b="1" dirty="0">
                <a:latin typeface="David" panose="020E0502060401010101" pitchFamily="34" charset="-79"/>
                <a:cs typeface="David" panose="020E0502060401010101" pitchFamily="34" charset="-79"/>
              </a:rPr>
              <a:t>חוסן חברתי</a:t>
            </a:r>
          </a:p>
        </p:txBody>
      </p:sp>
    </p:spTree>
    <p:extLst>
      <p:ext uri="{BB962C8B-B14F-4D97-AF65-F5344CB8AC3E}">
        <p14:creationId xmlns:p14="http://schemas.microsoft.com/office/powerpoint/2010/main" val="346773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20239" y="339634"/>
            <a:ext cx="826878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dirty="0">
                <a:cs typeface="+mj-cs"/>
              </a:rPr>
              <a:t>The Resilience Cycle (Patterson &amp; </a:t>
            </a:r>
            <a:r>
              <a:rPr lang="en-US" sz="2400" dirty="0" err="1">
                <a:cs typeface="+mj-cs"/>
              </a:rPr>
              <a:t>Keheller</a:t>
            </a:r>
            <a:r>
              <a:rPr lang="en-US" sz="2400" dirty="0">
                <a:cs typeface="+mj-cs"/>
              </a:rPr>
              <a:t>, 2005)</a:t>
            </a:r>
          </a:p>
        </p:txBody>
      </p:sp>
      <p:pic>
        <p:nvPicPr>
          <p:cNvPr id="1028" name="Picture 4" descr="A Deeper Meaning of Resilien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633" y="1260566"/>
            <a:ext cx="9144000" cy="5349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5567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7677" y="1175126"/>
            <a:ext cx="7690095" cy="4361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705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From Dreams to Goal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581" y="648471"/>
            <a:ext cx="11430000" cy="5981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8481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667" t="2534"/>
          <a:stretch/>
        </p:blipFill>
        <p:spPr>
          <a:xfrm>
            <a:off x="705396" y="914399"/>
            <a:ext cx="10626056" cy="5370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146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26</Words>
  <Application>Microsoft Office PowerPoint</Application>
  <PresentationFormat>מסך רחב</PresentationFormat>
  <Paragraphs>7</Paragraphs>
  <Slides>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David</vt:lpstr>
      <vt:lpstr>Times New Roman</vt:lpstr>
      <vt:lpstr>Office Theme</vt:lpstr>
      <vt:lpstr>פדגוגיה של חוסן   פרופ' חיים שקד, נשיא המכללה  יום סגל, ה' בתשרי תשפ"א – 23 בספטמבר 2020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פרופסור חיים שקד haim shaked</dc:creator>
  <cp:lastModifiedBy>haim shaked</cp:lastModifiedBy>
  <cp:revision>17</cp:revision>
  <dcterms:created xsi:type="dcterms:W3CDTF">2020-09-20T16:52:10Z</dcterms:created>
  <dcterms:modified xsi:type="dcterms:W3CDTF">2020-09-23T10:51:44Z</dcterms:modified>
</cp:coreProperties>
</file>