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62" r:id="rId2"/>
    <p:sldId id="263" r:id="rId3"/>
  </p:sldIdLst>
  <p:sldSz cx="9144000" cy="6858000" type="screen4x3"/>
  <p:notesSz cx="6858000" cy="9144000"/>
  <p:custDataLst>
    <p:tags r:id="rId4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>
        <p:scale>
          <a:sx n="66" d="100"/>
          <a:sy n="66" d="100"/>
        </p:scale>
        <p:origin x="2004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809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841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336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139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230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403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752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85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273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768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981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BBFAC-60BA-469E-884C-C1779EE19A6A}" type="datetimeFigureOut">
              <a:rPr lang="he-IL" smtClean="0"/>
              <a:t>כ"ד/טבת/תשפ"ב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E039-7D6E-4625-9388-10A8241B0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200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18DBC987-9D81-4FEA-BD21-AB27E9B151FF}"/>
              </a:ext>
            </a:extLst>
          </p:cNvPr>
          <p:cNvSpPr txBox="1"/>
          <p:nvPr/>
        </p:nvSpPr>
        <p:spPr>
          <a:xfrm>
            <a:off x="6594763" y="942110"/>
            <a:ext cx="2140527" cy="206210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1600" dirty="0"/>
              <a:t>חלק זה מיועד לפאנל </a:t>
            </a:r>
            <a:r>
              <a:rPr lang="he-IL" sz="1600" dirty="0" err="1"/>
              <a:t>הוידאו</a:t>
            </a:r>
            <a:r>
              <a:rPr lang="he-IL" sz="1600" dirty="0"/>
              <a:t> של המשתתפים במפגש </a:t>
            </a:r>
            <a:r>
              <a:rPr lang="he-IL" sz="1600" dirty="0" err="1"/>
              <a:t>הוירטואלי</a:t>
            </a:r>
            <a:r>
              <a:rPr lang="he-IL" sz="1600" dirty="0"/>
              <a:t> לכן לא נוסיף כאן שום תוכן. </a:t>
            </a:r>
          </a:p>
          <a:p>
            <a:endParaRPr lang="he-IL" sz="1600" b="1" dirty="0"/>
          </a:p>
          <a:p>
            <a:r>
              <a:rPr lang="he-IL" sz="1600" b="1" dirty="0"/>
              <a:t>יש למחוק תיבת טקסט זו מיד עם תחילת עריכת המצגת.  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C5FE0F71-7C03-4D88-A681-EDC962CB6814}"/>
              </a:ext>
            </a:extLst>
          </p:cNvPr>
          <p:cNvSpPr txBox="1"/>
          <p:nvPr/>
        </p:nvSpPr>
        <p:spPr>
          <a:xfrm>
            <a:off x="401783" y="942110"/>
            <a:ext cx="5666508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חלק זה מיועד לתוכן אותו תרצו להציג (טקסט/גרף/תמונה/מפה/סרטון מוטמע וכו') </a:t>
            </a:r>
          </a:p>
          <a:p>
            <a:r>
              <a:rPr lang="he-IL" b="1" dirty="0"/>
              <a:t>יש למחוק תיבת טקסט זו מיד עם תחילת עריכת המצגת ורק לאחר מכן לשכפל שקופית זו למספר שקופיות הדרוש לכם (לחצן ימני על השקופית שמופיעה בסרגל הניווט בצד ימין – לוחצים על שכפל שקופית).</a:t>
            </a:r>
          </a:p>
        </p:txBody>
      </p:sp>
    </p:spTree>
    <p:extLst>
      <p:ext uri="{BB962C8B-B14F-4D97-AF65-F5344CB8AC3E}">
        <p14:creationId xmlns:p14="http://schemas.microsoft.com/office/powerpoint/2010/main" val="310276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0263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ערכת נושא OFFICE" val="TqHoNCOG"/>
  <p:tag name="ARTICULATE_SLIDE_THUMBNAIL_REFRESH" val="1"/>
  <p:tag name="ARTICULATE_SLIDE_COUNT" val="2"/>
</p:tagLst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1440</TotalTime>
  <Words>83</Words>
  <Application>Microsoft Office PowerPoint</Application>
  <PresentationFormat>‫הצגה על המסך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מוריה וקנין - חדשנות</dc:creator>
  <cp:lastModifiedBy>יעל אזולאי - מנהלת תוכן</cp:lastModifiedBy>
  <cp:revision>9</cp:revision>
  <dcterms:created xsi:type="dcterms:W3CDTF">2020-05-20T11:52:20Z</dcterms:created>
  <dcterms:modified xsi:type="dcterms:W3CDTF">2021-12-28T12:38:19Z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9A7F18A9-CB11-4B85-B282-895BDE59372D</vt:lpwstr>
  </property>
  <property fmtid="{D5CDD505-2E9C-101B-9397-08002B2CF9AE}" pid="3" name="ArticulatePath">
    <vt:lpwstr>תבנית לשיעורי זום</vt:lpwstr>
  </property>
</Properties>
</file>