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notesSlides/notesSlide1.xml" ContentType="application/vnd.openxmlformats-officedocument.presentationml.notesSlide+xml"/>
  <Override PartName="/ppt/tags/tag216.xml" ContentType="application/vnd.openxmlformats-officedocument.presentationml.tags+xml"/>
  <Override PartName="/ppt/notesSlides/notesSlide2.xml" ContentType="application/vnd.openxmlformats-officedocument.presentationml.notesSlide+xml"/>
  <Override PartName="/ppt/tags/tag217.xml" ContentType="application/vnd.openxmlformats-officedocument.presentationml.tags+xml"/>
  <Override PartName="/ppt/notesSlides/notesSlide3.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71" r:id="rId1"/>
  </p:sldMasterIdLst>
  <p:notesMasterIdLst>
    <p:notesMasterId r:id="rId28"/>
  </p:notesMasterIdLst>
  <p:sldIdLst>
    <p:sldId id="256" r:id="rId2"/>
    <p:sldId id="259" r:id="rId3"/>
    <p:sldId id="263" r:id="rId4"/>
    <p:sldId id="353" r:id="rId5"/>
    <p:sldId id="356" r:id="rId6"/>
    <p:sldId id="354" r:id="rId7"/>
    <p:sldId id="355" r:id="rId8"/>
    <p:sldId id="258" r:id="rId9"/>
    <p:sldId id="406" r:id="rId10"/>
    <p:sldId id="404" r:id="rId11"/>
    <p:sldId id="407" r:id="rId12"/>
    <p:sldId id="408" r:id="rId13"/>
    <p:sldId id="411" r:id="rId14"/>
    <p:sldId id="312" r:id="rId15"/>
    <p:sldId id="381" r:id="rId16"/>
    <p:sldId id="527" r:id="rId17"/>
    <p:sldId id="357" r:id="rId18"/>
    <p:sldId id="358" r:id="rId19"/>
    <p:sldId id="359" r:id="rId20"/>
    <p:sldId id="360" r:id="rId21"/>
    <p:sldId id="306" r:id="rId22"/>
    <p:sldId id="307" r:id="rId23"/>
    <p:sldId id="282" r:id="rId24"/>
    <p:sldId id="529" r:id="rId25"/>
    <p:sldId id="528" r:id="rId26"/>
    <p:sldId id="526"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7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13" autoAdjust="0"/>
    <p:restoredTop sz="94660"/>
  </p:normalViewPr>
  <p:slideViewPr>
    <p:cSldViewPr snapToGrid="0">
      <p:cViewPr varScale="1">
        <p:scale>
          <a:sx n="74" d="100"/>
          <a:sy n="74" d="100"/>
        </p:scale>
        <p:origin x="54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02E263-CC5F-46BD-AD70-2241D2FD89BE}"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pPr rtl="1"/>
          <a:endParaRPr lang="he-IL"/>
        </a:p>
      </dgm:t>
    </dgm:pt>
    <dgm:pt modelId="{BEDE19C7-134A-43A3-8235-AC4609AB33FF}">
      <dgm:prSet phldrT="[טקסט]"/>
      <dgm:spPr/>
      <dgm:t>
        <a:bodyPr/>
        <a:lstStyle/>
        <a:p>
          <a:pPr rtl="1"/>
          <a:r>
            <a:rPr lang="he-IL" b="1" dirty="0" smtClean="0">
              <a:solidFill>
                <a:srgbClr val="13676C"/>
              </a:solidFill>
              <a:latin typeface="Alef" panose="00000500000000000000" pitchFamily="2" charset="-79"/>
              <a:cs typeface="Alef" panose="00000500000000000000" pitchFamily="2" charset="-79"/>
            </a:rPr>
            <a:t>ועוד</a:t>
          </a:r>
          <a:endParaRPr lang="he-IL" b="1" dirty="0">
            <a:solidFill>
              <a:srgbClr val="13676C"/>
            </a:solidFill>
            <a:latin typeface="Alef" panose="00000500000000000000" pitchFamily="2" charset="-79"/>
            <a:cs typeface="Alef" panose="00000500000000000000" pitchFamily="2" charset="-79"/>
          </a:endParaRPr>
        </a:p>
      </dgm:t>
    </dgm:pt>
    <dgm:pt modelId="{E7EE0054-ADFE-4EFC-8600-8CFE52EF6CA6}" type="parTrans" cxnId="{9049DDA2-00BF-439C-AB28-954C76F3FAF7}">
      <dgm:prSet/>
      <dgm:spPr/>
      <dgm:t>
        <a:bodyPr/>
        <a:lstStyle/>
        <a:p>
          <a:pPr rtl="1"/>
          <a:endParaRPr lang="he-IL"/>
        </a:p>
      </dgm:t>
    </dgm:pt>
    <dgm:pt modelId="{3B806DCB-116C-428D-BB36-51441811451C}" type="sibTrans" cxnId="{9049DDA2-00BF-439C-AB28-954C76F3FAF7}">
      <dgm:prSet/>
      <dgm:spPr/>
      <dgm:t>
        <a:bodyPr/>
        <a:lstStyle/>
        <a:p>
          <a:pPr rtl="1"/>
          <a:endParaRPr lang="he-IL"/>
        </a:p>
      </dgm:t>
    </dgm:pt>
    <dgm:pt modelId="{77B91C69-FFEE-4B10-A365-219B19CC1A94}">
      <dgm:prSet/>
      <dgm:spPr/>
      <dgm:t>
        <a:bodyPr/>
        <a:lstStyle/>
        <a:p>
          <a:pPr rtl="1"/>
          <a:r>
            <a:rPr lang="he-IL" b="1" smtClean="0">
              <a:solidFill>
                <a:srgbClr val="13676C"/>
              </a:solidFill>
              <a:latin typeface="Alef" panose="00000500000000000000" pitchFamily="2" charset="-79"/>
              <a:cs typeface="Alef" panose="00000500000000000000" pitchFamily="2" charset="-79"/>
            </a:rPr>
            <a:t>עליה</a:t>
          </a:r>
          <a:endParaRPr lang="he-IL" b="1" dirty="0">
            <a:solidFill>
              <a:srgbClr val="13676C"/>
            </a:solidFill>
            <a:latin typeface="Alef" panose="00000500000000000000" pitchFamily="2" charset="-79"/>
            <a:cs typeface="Alef" panose="00000500000000000000" pitchFamily="2" charset="-79"/>
          </a:endParaRPr>
        </a:p>
      </dgm:t>
    </dgm:pt>
    <dgm:pt modelId="{E37609AC-72CE-4EAB-9A49-816F2DE89D86}" type="parTrans" cxnId="{D2168C81-BABC-4175-95B3-055C3F32E3FC}">
      <dgm:prSet/>
      <dgm:spPr/>
      <dgm:t>
        <a:bodyPr/>
        <a:lstStyle/>
        <a:p>
          <a:pPr rtl="1"/>
          <a:endParaRPr lang="he-IL"/>
        </a:p>
      </dgm:t>
    </dgm:pt>
    <dgm:pt modelId="{5B235E8D-D777-455E-BF51-993C519E06CD}" type="sibTrans" cxnId="{D2168C81-BABC-4175-95B3-055C3F32E3FC}">
      <dgm:prSet/>
      <dgm:spPr/>
      <dgm:t>
        <a:bodyPr/>
        <a:lstStyle/>
        <a:p>
          <a:pPr rtl="1"/>
          <a:endParaRPr lang="he-IL"/>
        </a:p>
      </dgm:t>
    </dgm:pt>
    <dgm:pt modelId="{D9B1EDC1-B834-4BFD-A543-33A9D7110864}">
      <dgm:prSet/>
      <dgm:spPr/>
      <dgm:t>
        <a:bodyPr/>
        <a:lstStyle/>
        <a:p>
          <a:pPr rtl="1"/>
          <a:r>
            <a:rPr lang="he-IL" b="1" smtClean="0">
              <a:solidFill>
                <a:srgbClr val="13676C"/>
              </a:solidFill>
              <a:latin typeface="Alef" panose="00000500000000000000" pitchFamily="2" charset="-79"/>
              <a:cs typeface="Alef" panose="00000500000000000000" pitchFamily="2" charset="-79"/>
            </a:rPr>
            <a:t>אלימות בבית ספר</a:t>
          </a:r>
          <a:endParaRPr lang="he-IL" b="1" dirty="0">
            <a:solidFill>
              <a:srgbClr val="13676C"/>
            </a:solidFill>
            <a:latin typeface="Alef" panose="00000500000000000000" pitchFamily="2" charset="-79"/>
            <a:cs typeface="Alef" panose="00000500000000000000" pitchFamily="2" charset="-79"/>
          </a:endParaRPr>
        </a:p>
      </dgm:t>
    </dgm:pt>
    <dgm:pt modelId="{53D20F39-32A1-479E-B284-80FC65FE2FD7}" type="parTrans" cxnId="{B0755C13-0B9A-430E-A83A-766B7D75F3CF}">
      <dgm:prSet/>
      <dgm:spPr/>
      <dgm:t>
        <a:bodyPr/>
        <a:lstStyle/>
        <a:p>
          <a:pPr rtl="1"/>
          <a:endParaRPr lang="he-IL"/>
        </a:p>
      </dgm:t>
    </dgm:pt>
    <dgm:pt modelId="{694C1E82-C635-4937-A65F-6E869FD284C9}" type="sibTrans" cxnId="{B0755C13-0B9A-430E-A83A-766B7D75F3CF}">
      <dgm:prSet/>
      <dgm:spPr/>
      <dgm:t>
        <a:bodyPr/>
        <a:lstStyle/>
        <a:p>
          <a:pPr rtl="1"/>
          <a:endParaRPr lang="he-IL"/>
        </a:p>
      </dgm:t>
    </dgm:pt>
    <dgm:pt modelId="{9929E148-F0C8-41D1-98A5-69BEC5B3BF1D}">
      <dgm:prSet/>
      <dgm:spPr/>
      <dgm:t>
        <a:bodyPr/>
        <a:lstStyle/>
        <a:p>
          <a:pPr rtl="1"/>
          <a:r>
            <a:rPr lang="he-IL" b="1" smtClean="0">
              <a:solidFill>
                <a:srgbClr val="13676C"/>
              </a:solidFill>
              <a:latin typeface="Alef" panose="00000500000000000000" pitchFamily="2" charset="-79"/>
              <a:cs typeface="Alef" panose="00000500000000000000" pitchFamily="2" charset="-79"/>
            </a:rPr>
            <a:t>מניעת אלכוהול וסמים</a:t>
          </a:r>
          <a:endParaRPr lang="he-IL" b="1" dirty="0">
            <a:solidFill>
              <a:srgbClr val="13676C"/>
            </a:solidFill>
            <a:latin typeface="Alef" panose="00000500000000000000" pitchFamily="2" charset="-79"/>
            <a:cs typeface="Alef" panose="00000500000000000000" pitchFamily="2" charset="-79"/>
          </a:endParaRPr>
        </a:p>
      </dgm:t>
    </dgm:pt>
    <dgm:pt modelId="{9611B3BE-F01F-4F89-B537-BB4495CABF3C}" type="parTrans" cxnId="{97ECCED7-D60B-4AAA-A0E4-3911014A78DD}">
      <dgm:prSet/>
      <dgm:spPr/>
      <dgm:t>
        <a:bodyPr/>
        <a:lstStyle/>
        <a:p>
          <a:pPr rtl="1"/>
          <a:endParaRPr lang="he-IL"/>
        </a:p>
      </dgm:t>
    </dgm:pt>
    <dgm:pt modelId="{E126230F-5685-4247-A06B-C7EDF183516A}" type="sibTrans" cxnId="{97ECCED7-D60B-4AAA-A0E4-3911014A78DD}">
      <dgm:prSet/>
      <dgm:spPr/>
      <dgm:t>
        <a:bodyPr/>
        <a:lstStyle/>
        <a:p>
          <a:pPr rtl="1"/>
          <a:endParaRPr lang="he-IL"/>
        </a:p>
      </dgm:t>
    </dgm:pt>
    <dgm:pt modelId="{1D6BBA91-9EA2-4F40-9C44-99BBEBDA739A}">
      <dgm:prSet/>
      <dgm:spPr/>
      <dgm:t>
        <a:bodyPr/>
        <a:lstStyle/>
        <a:p>
          <a:pPr rtl="1"/>
          <a:r>
            <a:rPr lang="he-IL" b="1" dirty="0" smtClean="0">
              <a:solidFill>
                <a:srgbClr val="13676C"/>
              </a:solidFill>
              <a:latin typeface="Alef" panose="00000500000000000000" pitchFamily="2" charset="-79"/>
              <a:cs typeface="Alef" panose="00000500000000000000" pitchFamily="2" charset="-79"/>
            </a:rPr>
            <a:t>אלימות ברשת </a:t>
          </a:r>
          <a:endParaRPr lang="he-IL" b="1" dirty="0">
            <a:solidFill>
              <a:srgbClr val="13676C"/>
            </a:solidFill>
            <a:latin typeface="Alef" panose="00000500000000000000" pitchFamily="2" charset="-79"/>
            <a:cs typeface="Alef" panose="00000500000000000000" pitchFamily="2" charset="-79"/>
          </a:endParaRPr>
        </a:p>
      </dgm:t>
    </dgm:pt>
    <dgm:pt modelId="{065E7757-E739-4E6E-A956-121CAE2E24AB}" type="parTrans" cxnId="{C93F787B-49E6-42A7-BF78-DEC113F883BB}">
      <dgm:prSet/>
      <dgm:spPr/>
      <dgm:t>
        <a:bodyPr/>
        <a:lstStyle/>
        <a:p>
          <a:pPr rtl="1"/>
          <a:endParaRPr lang="he-IL"/>
        </a:p>
      </dgm:t>
    </dgm:pt>
    <dgm:pt modelId="{FB5E8038-3767-46E5-A5D0-FA7950B18C62}" type="sibTrans" cxnId="{C93F787B-49E6-42A7-BF78-DEC113F883BB}">
      <dgm:prSet/>
      <dgm:spPr/>
      <dgm:t>
        <a:bodyPr/>
        <a:lstStyle/>
        <a:p>
          <a:pPr rtl="1"/>
          <a:endParaRPr lang="he-IL"/>
        </a:p>
      </dgm:t>
    </dgm:pt>
    <dgm:pt modelId="{B63E20FE-8A5C-46F6-8D82-6F23E9068129}">
      <dgm:prSet/>
      <dgm:spPr/>
      <dgm:t>
        <a:bodyPr/>
        <a:lstStyle/>
        <a:p>
          <a:pPr rtl="1"/>
          <a:r>
            <a:rPr lang="he-IL" b="1" dirty="0" smtClean="0">
              <a:solidFill>
                <a:srgbClr val="13676C"/>
              </a:solidFill>
              <a:latin typeface="Alef" panose="00000500000000000000" pitchFamily="2" charset="-79"/>
              <a:cs typeface="Alef" panose="00000500000000000000" pitchFamily="2" charset="-79"/>
            </a:rPr>
            <a:t>מרכזי חוסן/ חדרי שלווה</a:t>
          </a:r>
          <a:endParaRPr lang="he-IL" b="1" dirty="0">
            <a:solidFill>
              <a:srgbClr val="13676C"/>
            </a:solidFill>
            <a:latin typeface="Alef" panose="00000500000000000000" pitchFamily="2" charset="-79"/>
            <a:cs typeface="Alef" panose="00000500000000000000" pitchFamily="2" charset="-79"/>
          </a:endParaRPr>
        </a:p>
      </dgm:t>
    </dgm:pt>
    <dgm:pt modelId="{5B26DC1E-428D-49DA-8265-43F7C2D43B3B}" type="parTrans" cxnId="{CC048414-6377-43F5-AC03-43D1EF94B128}">
      <dgm:prSet/>
      <dgm:spPr/>
      <dgm:t>
        <a:bodyPr/>
        <a:lstStyle/>
        <a:p>
          <a:pPr rtl="1"/>
          <a:endParaRPr lang="he-IL"/>
        </a:p>
      </dgm:t>
    </dgm:pt>
    <dgm:pt modelId="{F927DCD3-8049-412D-901B-94CB6E9F498A}" type="sibTrans" cxnId="{CC048414-6377-43F5-AC03-43D1EF94B128}">
      <dgm:prSet/>
      <dgm:spPr/>
      <dgm:t>
        <a:bodyPr/>
        <a:lstStyle/>
        <a:p>
          <a:pPr rtl="1"/>
          <a:endParaRPr lang="he-IL"/>
        </a:p>
      </dgm:t>
    </dgm:pt>
    <dgm:pt modelId="{BA3D2101-B04B-459A-ADB9-96979F16C6F2}" type="pres">
      <dgm:prSet presAssocID="{0602E263-CC5F-46BD-AD70-2241D2FD89BE}" presName="Name0" presStyleCnt="0">
        <dgm:presLayoutVars>
          <dgm:dir val="rev"/>
          <dgm:resizeHandles val="exact"/>
        </dgm:presLayoutVars>
      </dgm:prSet>
      <dgm:spPr/>
    </dgm:pt>
    <dgm:pt modelId="{22E23529-AC0D-4557-8DC4-B83CF184E862}" type="pres">
      <dgm:prSet presAssocID="{77B91C69-FFEE-4B10-A365-219B19CC1A94}" presName="composite" presStyleCnt="0"/>
      <dgm:spPr/>
    </dgm:pt>
    <dgm:pt modelId="{DFD97D75-0D40-4344-94F2-E71F8D5B3150}" type="pres">
      <dgm:prSet presAssocID="{77B91C69-FFEE-4B10-A365-219B19CC1A94}" presName="rect1" presStyleLbl="trAlignAcc1" presStyleIdx="0" presStyleCnt="6">
        <dgm:presLayoutVars>
          <dgm:bulletEnabled val="1"/>
        </dgm:presLayoutVars>
      </dgm:prSet>
      <dgm:spPr/>
    </dgm:pt>
    <dgm:pt modelId="{21082933-E5F4-47C1-A8F5-94C5DBCD734F}" type="pres">
      <dgm:prSet presAssocID="{77B91C69-FFEE-4B10-A365-219B19CC1A94}" presName="rect2" presStyleLbl="fgImgPlace1" presStyleIdx="0" presStyleCnt="6"/>
      <dgm:spPr>
        <a:blipFill>
          <a:blip xmlns:r="http://schemas.openxmlformats.org/officeDocument/2006/relationships" r:embed="rId1" cstate="hqprint">
            <a:extLst>
              <a:ext uri="{28A0092B-C50C-407E-A947-70E740481C1C}">
                <a14:useLocalDpi xmlns:a14="http://schemas.microsoft.com/office/drawing/2010/main" val="0"/>
              </a:ext>
            </a:extLst>
          </a:blip>
          <a:srcRect/>
          <a:stretch>
            <a:fillRect l="-62000" r="-62000"/>
          </a:stretch>
        </a:blipFill>
      </dgm:spPr>
    </dgm:pt>
    <dgm:pt modelId="{F2D4A541-3D88-44BE-870A-0DC2ABB313FD}" type="pres">
      <dgm:prSet presAssocID="{5B235E8D-D777-455E-BF51-993C519E06CD}" presName="sibTrans" presStyleCnt="0"/>
      <dgm:spPr/>
    </dgm:pt>
    <dgm:pt modelId="{817ED15D-F930-4FBB-8297-FFAF87CAB9CC}" type="pres">
      <dgm:prSet presAssocID="{D9B1EDC1-B834-4BFD-A543-33A9D7110864}" presName="composite" presStyleCnt="0"/>
      <dgm:spPr/>
    </dgm:pt>
    <dgm:pt modelId="{9962B04E-A82B-4106-883A-F18FE58127F1}" type="pres">
      <dgm:prSet presAssocID="{D9B1EDC1-B834-4BFD-A543-33A9D7110864}" presName="rect1" presStyleLbl="trAlignAcc1" presStyleIdx="1" presStyleCnt="6">
        <dgm:presLayoutVars>
          <dgm:bulletEnabled val="1"/>
        </dgm:presLayoutVars>
      </dgm:prSet>
      <dgm:spPr/>
    </dgm:pt>
    <dgm:pt modelId="{DCF80248-1165-4601-94A8-B36A0F616339}" type="pres">
      <dgm:prSet presAssocID="{D9B1EDC1-B834-4BFD-A543-33A9D7110864}" presName="rect2" presStyleLbl="fgImgPlace1" presStyleIdx="1" presStyleCnt="6"/>
      <dgm:spPr/>
    </dgm:pt>
    <dgm:pt modelId="{5232FDF0-A530-4CC8-A096-2EBFB6908D2B}" type="pres">
      <dgm:prSet presAssocID="{694C1E82-C635-4937-A65F-6E869FD284C9}" presName="sibTrans" presStyleCnt="0"/>
      <dgm:spPr/>
    </dgm:pt>
    <dgm:pt modelId="{BBCBF189-7DE6-446A-9A4C-14DB5979DC8E}" type="pres">
      <dgm:prSet presAssocID="{9929E148-F0C8-41D1-98A5-69BEC5B3BF1D}" presName="composite" presStyleCnt="0"/>
      <dgm:spPr/>
    </dgm:pt>
    <dgm:pt modelId="{DACDF238-7E34-4FE1-B0E7-72932F493223}" type="pres">
      <dgm:prSet presAssocID="{9929E148-F0C8-41D1-98A5-69BEC5B3BF1D}" presName="rect1" presStyleLbl="trAlignAcc1" presStyleIdx="2" presStyleCnt="6">
        <dgm:presLayoutVars>
          <dgm:bulletEnabled val="1"/>
        </dgm:presLayoutVars>
      </dgm:prSet>
      <dgm:spPr/>
    </dgm:pt>
    <dgm:pt modelId="{75349805-6DA2-46B9-932B-74AAAA73CDC2}" type="pres">
      <dgm:prSet presAssocID="{9929E148-F0C8-41D1-98A5-69BEC5B3BF1D}" presName="rect2" presStyleLbl="fgImgPlace1" presStyleIdx="2" presStyleCnt="6"/>
      <dgm:spPr/>
    </dgm:pt>
    <dgm:pt modelId="{D07586DB-BC3E-487A-9636-374966427A12}" type="pres">
      <dgm:prSet presAssocID="{E126230F-5685-4247-A06B-C7EDF183516A}" presName="sibTrans" presStyleCnt="0"/>
      <dgm:spPr/>
    </dgm:pt>
    <dgm:pt modelId="{BEEBD6B9-F277-4BEE-990D-15F5C533A865}" type="pres">
      <dgm:prSet presAssocID="{1D6BBA91-9EA2-4F40-9C44-99BBEBDA739A}" presName="composite" presStyleCnt="0"/>
      <dgm:spPr/>
    </dgm:pt>
    <dgm:pt modelId="{C1BF4B63-C6E6-48AC-B2CC-F3F265D12FBA}" type="pres">
      <dgm:prSet presAssocID="{1D6BBA91-9EA2-4F40-9C44-99BBEBDA739A}" presName="rect1" presStyleLbl="trAlignAcc1" presStyleIdx="3" presStyleCnt="6">
        <dgm:presLayoutVars>
          <dgm:bulletEnabled val="1"/>
        </dgm:presLayoutVars>
      </dgm:prSet>
      <dgm:spPr/>
    </dgm:pt>
    <dgm:pt modelId="{0EA8EDB4-71F1-48E5-8A0B-C7A8416E026A}" type="pres">
      <dgm:prSet presAssocID="{1D6BBA91-9EA2-4F40-9C44-99BBEBDA739A}" presName="rect2" presStyleLbl="fgImgPlace1" presStyleIdx="3" presStyleCnt="6"/>
      <dgm:spPr/>
    </dgm:pt>
    <dgm:pt modelId="{E39EDE2A-6AF0-4BD8-889E-AC4D33913CFA}" type="pres">
      <dgm:prSet presAssocID="{FB5E8038-3767-46E5-A5D0-FA7950B18C62}" presName="sibTrans" presStyleCnt="0"/>
      <dgm:spPr/>
    </dgm:pt>
    <dgm:pt modelId="{8A482204-09A2-412D-A95E-596717EAB0C7}" type="pres">
      <dgm:prSet presAssocID="{B63E20FE-8A5C-46F6-8D82-6F23E9068129}" presName="composite" presStyleCnt="0"/>
      <dgm:spPr/>
    </dgm:pt>
    <dgm:pt modelId="{DD6A2E49-A679-4930-9437-2108062B77DD}" type="pres">
      <dgm:prSet presAssocID="{B63E20FE-8A5C-46F6-8D82-6F23E9068129}" presName="rect1" presStyleLbl="trAlignAcc1" presStyleIdx="4" presStyleCnt="6">
        <dgm:presLayoutVars>
          <dgm:bulletEnabled val="1"/>
        </dgm:presLayoutVars>
      </dgm:prSet>
      <dgm:spPr/>
      <dgm:t>
        <a:bodyPr/>
        <a:lstStyle/>
        <a:p>
          <a:pPr rtl="1"/>
          <a:endParaRPr lang="he-IL"/>
        </a:p>
      </dgm:t>
    </dgm:pt>
    <dgm:pt modelId="{FCCF193D-4544-40C4-92A2-743E8EFADCBF}" type="pres">
      <dgm:prSet presAssocID="{B63E20FE-8A5C-46F6-8D82-6F23E9068129}" presName="rect2" presStyleLbl="fgImgPlace1" presStyleIdx="4" presStyleCnt="6"/>
      <dgm:spPr/>
    </dgm:pt>
    <dgm:pt modelId="{DE30FDB5-27A1-4598-9B18-0230ED1EF868}" type="pres">
      <dgm:prSet presAssocID="{F927DCD3-8049-412D-901B-94CB6E9F498A}" presName="sibTrans" presStyleCnt="0"/>
      <dgm:spPr/>
    </dgm:pt>
    <dgm:pt modelId="{3EEA6957-1C4D-4BE2-B562-80D3DCBCA572}" type="pres">
      <dgm:prSet presAssocID="{BEDE19C7-134A-43A3-8235-AC4609AB33FF}" presName="composite" presStyleCnt="0"/>
      <dgm:spPr/>
    </dgm:pt>
    <dgm:pt modelId="{24630CF1-B3E8-47B9-81C3-688BD5D2820D}" type="pres">
      <dgm:prSet presAssocID="{BEDE19C7-134A-43A3-8235-AC4609AB33FF}" presName="rect1" presStyleLbl="trAlignAcc1" presStyleIdx="5" presStyleCnt="6">
        <dgm:presLayoutVars>
          <dgm:bulletEnabled val="1"/>
        </dgm:presLayoutVars>
      </dgm:prSet>
      <dgm:spPr/>
    </dgm:pt>
    <dgm:pt modelId="{56257009-55F8-4D56-9153-C0D058DBF7E4}" type="pres">
      <dgm:prSet presAssocID="{BEDE19C7-134A-43A3-8235-AC4609AB33FF}" presName="rect2" presStyleLbl="fgImgPlace1" presStyleIdx="5" presStyleCnt="6"/>
      <dgm:spPr/>
    </dgm:pt>
  </dgm:ptLst>
  <dgm:cxnLst>
    <dgm:cxn modelId="{CC048414-6377-43F5-AC03-43D1EF94B128}" srcId="{0602E263-CC5F-46BD-AD70-2241D2FD89BE}" destId="{B63E20FE-8A5C-46F6-8D82-6F23E9068129}" srcOrd="4" destOrd="0" parTransId="{5B26DC1E-428D-49DA-8265-43F7C2D43B3B}" sibTransId="{F927DCD3-8049-412D-901B-94CB6E9F498A}"/>
    <dgm:cxn modelId="{D2168C81-BABC-4175-95B3-055C3F32E3FC}" srcId="{0602E263-CC5F-46BD-AD70-2241D2FD89BE}" destId="{77B91C69-FFEE-4B10-A365-219B19CC1A94}" srcOrd="0" destOrd="0" parTransId="{E37609AC-72CE-4EAB-9A49-816F2DE89D86}" sibTransId="{5B235E8D-D777-455E-BF51-993C519E06CD}"/>
    <dgm:cxn modelId="{97ECCED7-D60B-4AAA-A0E4-3911014A78DD}" srcId="{0602E263-CC5F-46BD-AD70-2241D2FD89BE}" destId="{9929E148-F0C8-41D1-98A5-69BEC5B3BF1D}" srcOrd="2" destOrd="0" parTransId="{9611B3BE-F01F-4F89-B537-BB4495CABF3C}" sibTransId="{E126230F-5685-4247-A06B-C7EDF183516A}"/>
    <dgm:cxn modelId="{7ACB058D-6219-49EB-B760-42F2021154F8}" type="presOf" srcId="{0602E263-CC5F-46BD-AD70-2241D2FD89BE}" destId="{BA3D2101-B04B-459A-ADB9-96979F16C6F2}" srcOrd="0" destOrd="0" presId="urn:microsoft.com/office/officeart/2008/layout/PictureStrips"/>
    <dgm:cxn modelId="{C93F787B-49E6-42A7-BF78-DEC113F883BB}" srcId="{0602E263-CC5F-46BD-AD70-2241D2FD89BE}" destId="{1D6BBA91-9EA2-4F40-9C44-99BBEBDA739A}" srcOrd="3" destOrd="0" parTransId="{065E7757-E739-4E6E-A956-121CAE2E24AB}" sibTransId="{FB5E8038-3767-46E5-A5D0-FA7950B18C62}"/>
    <dgm:cxn modelId="{326F0CFD-136B-48D9-AFBE-72E861A6380D}" type="presOf" srcId="{BEDE19C7-134A-43A3-8235-AC4609AB33FF}" destId="{24630CF1-B3E8-47B9-81C3-688BD5D2820D}" srcOrd="0" destOrd="0" presId="urn:microsoft.com/office/officeart/2008/layout/PictureStrips"/>
    <dgm:cxn modelId="{B1092C94-AB38-4B6B-BE61-2BAF0A8EC881}" type="presOf" srcId="{77B91C69-FFEE-4B10-A365-219B19CC1A94}" destId="{DFD97D75-0D40-4344-94F2-E71F8D5B3150}" srcOrd="0" destOrd="0" presId="urn:microsoft.com/office/officeart/2008/layout/PictureStrips"/>
    <dgm:cxn modelId="{B0755C13-0B9A-430E-A83A-766B7D75F3CF}" srcId="{0602E263-CC5F-46BD-AD70-2241D2FD89BE}" destId="{D9B1EDC1-B834-4BFD-A543-33A9D7110864}" srcOrd="1" destOrd="0" parTransId="{53D20F39-32A1-479E-B284-80FC65FE2FD7}" sibTransId="{694C1E82-C635-4937-A65F-6E869FD284C9}"/>
    <dgm:cxn modelId="{1E951CD4-498C-444B-A8B1-CC64FCDE1369}" type="presOf" srcId="{1D6BBA91-9EA2-4F40-9C44-99BBEBDA739A}" destId="{C1BF4B63-C6E6-48AC-B2CC-F3F265D12FBA}" srcOrd="0" destOrd="0" presId="urn:microsoft.com/office/officeart/2008/layout/PictureStrips"/>
    <dgm:cxn modelId="{8622ED60-1970-4651-87B9-B41089DE8C37}" type="presOf" srcId="{9929E148-F0C8-41D1-98A5-69BEC5B3BF1D}" destId="{DACDF238-7E34-4FE1-B0E7-72932F493223}" srcOrd="0" destOrd="0" presId="urn:microsoft.com/office/officeart/2008/layout/PictureStrips"/>
    <dgm:cxn modelId="{0DDDC56C-422F-499F-A62A-02D372AA48AA}" type="presOf" srcId="{B63E20FE-8A5C-46F6-8D82-6F23E9068129}" destId="{DD6A2E49-A679-4930-9437-2108062B77DD}" srcOrd="0" destOrd="0" presId="urn:microsoft.com/office/officeart/2008/layout/PictureStrips"/>
    <dgm:cxn modelId="{9049DDA2-00BF-439C-AB28-954C76F3FAF7}" srcId="{0602E263-CC5F-46BD-AD70-2241D2FD89BE}" destId="{BEDE19C7-134A-43A3-8235-AC4609AB33FF}" srcOrd="5" destOrd="0" parTransId="{E7EE0054-ADFE-4EFC-8600-8CFE52EF6CA6}" sibTransId="{3B806DCB-116C-428D-BB36-51441811451C}"/>
    <dgm:cxn modelId="{C6002582-29B5-40CB-B68D-9BB3265591C4}" type="presOf" srcId="{D9B1EDC1-B834-4BFD-A543-33A9D7110864}" destId="{9962B04E-A82B-4106-883A-F18FE58127F1}" srcOrd="0" destOrd="0" presId="urn:microsoft.com/office/officeart/2008/layout/PictureStrips"/>
    <dgm:cxn modelId="{62F9E124-D3EA-4D98-A125-2542D7ED90A1}" type="presParOf" srcId="{BA3D2101-B04B-459A-ADB9-96979F16C6F2}" destId="{22E23529-AC0D-4557-8DC4-B83CF184E862}" srcOrd="0" destOrd="0" presId="urn:microsoft.com/office/officeart/2008/layout/PictureStrips"/>
    <dgm:cxn modelId="{EEEEBBC6-B7A5-49C9-86CE-7ED2C66FFA13}" type="presParOf" srcId="{22E23529-AC0D-4557-8DC4-B83CF184E862}" destId="{DFD97D75-0D40-4344-94F2-E71F8D5B3150}" srcOrd="0" destOrd="0" presId="urn:microsoft.com/office/officeart/2008/layout/PictureStrips"/>
    <dgm:cxn modelId="{5DF9F914-7FCF-4291-842B-4AB1922AE758}" type="presParOf" srcId="{22E23529-AC0D-4557-8DC4-B83CF184E862}" destId="{21082933-E5F4-47C1-A8F5-94C5DBCD734F}" srcOrd="1" destOrd="0" presId="urn:microsoft.com/office/officeart/2008/layout/PictureStrips"/>
    <dgm:cxn modelId="{9135EE7F-14AB-42BC-A802-E186E67A96E6}" type="presParOf" srcId="{BA3D2101-B04B-459A-ADB9-96979F16C6F2}" destId="{F2D4A541-3D88-44BE-870A-0DC2ABB313FD}" srcOrd="1" destOrd="0" presId="urn:microsoft.com/office/officeart/2008/layout/PictureStrips"/>
    <dgm:cxn modelId="{EDC00832-F6C1-45EE-9DB4-A1C0159E7201}" type="presParOf" srcId="{BA3D2101-B04B-459A-ADB9-96979F16C6F2}" destId="{817ED15D-F930-4FBB-8297-FFAF87CAB9CC}" srcOrd="2" destOrd="0" presId="urn:microsoft.com/office/officeart/2008/layout/PictureStrips"/>
    <dgm:cxn modelId="{490CA8D3-B05B-436A-9035-884563D3112A}" type="presParOf" srcId="{817ED15D-F930-4FBB-8297-FFAF87CAB9CC}" destId="{9962B04E-A82B-4106-883A-F18FE58127F1}" srcOrd="0" destOrd="0" presId="urn:microsoft.com/office/officeart/2008/layout/PictureStrips"/>
    <dgm:cxn modelId="{9FD79882-0304-446F-AC1A-AC8331007CA1}" type="presParOf" srcId="{817ED15D-F930-4FBB-8297-FFAF87CAB9CC}" destId="{DCF80248-1165-4601-94A8-B36A0F616339}" srcOrd="1" destOrd="0" presId="urn:microsoft.com/office/officeart/2008/layout/PictureStrips"/>
    <dgm:cxn modelId="{59E2AD41-30BB-4D40-8E4F-4B93B4CA6236}" type="presParOf" srcId="{BA3D2101-B04B-459A-ADB9-96979F16C6F2}" destId="{5232FDF0-A530-4CC8-A096-2EBFB6908D2B}" srcOrd="3" destOrd="0" presId="urn:microsoft.com/office/officeart/2008/layout/PictureStrips"/>
    <dgm:cxn modelId="{762982EB-43B1-4B9E-A2DC-6CB5837A46DE}" type="presParOf" srcId="{BA3D2101-B04B-459A-ADB9-96979F16C6F2}" destId="{BBCBF189-7DE6-446A-9A4C-14DB5979DC8E}" srcOrd="4" destOrd="0" presId="urn:microsoft.com/office/officeart/2008/layout/PictureStrips"/>
    <dgm:cxn modelId="{EFD685A3-F3C5-4685-BEE7-5308C61B5AA2}" type="presParOf" srcId="{BBCBF189-7DE6-446A-9A4C-14DB5979DC8E}" destId="{DACDF238-7E34-4FE1-B0E7-72932F493223}" srcOrd="0" destOrd="0" presId="urn:microsoft.com/office/officeart/2008/layout/PictureStrips"/>
    <dgm:cxn modelId="{984860F9-3A72-4EA0-9A98-8602AC21E51A}" type="presParOf" srcId="{BBCBF189-7DE6-446A-9A4C-14DB5979DC8E}" destId="{75349805-6DA2-46B9-932B-74AAAA73CDC2}" srcOrd="1" destOrd="0" presId="urn:microsoft.com/office/officeart/2008/layout/PictureStrips"/>
    <dgm:cxn modelId="{E15B4AC6-7B6E-49CD-9A6E-2F3E30E93BDD}" type="presParOf" srcId="{BA3D2101-B04B-459A-ADB9-96979F16C6F2}" destId="{D07586DB-BC3E-487A-9636-374966427A12}" srcOrd="5" destOrd="0" presId="urn:microsoft.com/office/officeart/2008/layout/PictureStrips"/>
    <dgm:cxn modelId="{F44CAE33-9387-4A7E-9595-356C89457812}" type="presParOf" srcId="{BA3D2101-B04B-459A-ADB9-96979F16C6F2}" destId="{BEEBD6B9-F277-4BEE-990D-15F5C533A865}" srcOrd="6" destOrd="0" presId="urn:microsoft.com/office/officeart/2008/layout/PictureStrips"/>
    <dgm:cxn modelId="{10E39A18-33A3-4108-8B27-1C1573D479D8}" type="presParOf" srcId="{BEEBD6B9-F277-4BEE-990D-15F5C533A865}" destId="{C1BF4B63-C6E6-48AC-B2CC-F3F265D12FBA}" srcOrd="0" destOrd="0" presId="urn:microsoft.com/office/officeart/2008/layout/PictureStrips"/>
    <dgm:cxn modelId="{5B6DC085-4A69-4BE6-A772-CB654CB532BD}" type="presParOf" srcId="{BEEBD6B9-F277-4BEE-990D-15F5C533A865}" destId="{0EA8EDB4-71F1-48E5-8A0B-C7A8416E026A}" srcOrd="1" destOrd="0" presId="urn:microsoft.com/office/officeart/2008/layout/PictureStrips"/>
    <dgm:cxn modelId="{2AB76C57-AD9A-41B6-9872-5EAD07C5EC3F}" type="presParOf" srcId="{BA3D2101-B04B-459A-ADB9-96979F16C6F2}" destId="{E39EDE2A-6AF0-4BD8-889E-AC4D33913CFA}" srcOrd="7" destOrd="0" presId="urn:microsoft.com/office/officeart/2008/layout/PictureStrips"/>
    <dgm:cxn modelId="{4E39D1D5-7FED-40FF-AAA0-097CED56DE1F}" type="presParOf" srcId="{BA3D2101-B04B-459A-ADB9-96979F16C6F2}" destId="{8A482204-09A2-412D-A95E-596717EAB0C7}" srcOrd="8" destOrd="0" presId="urn:microsoft.com/office/officeart/2008/layout/PictureStrips"/>
    <dgm:cxn modelId="{9CF9D82E-58BB-499B-BC52-B3EBAB831999}" type="presParOf" srcId="{8A482204-09A2-412D-A95E-596717EAB0C7}" destId="{DD6A2E49-A679-4930-9437-2108062B77DD}" srcOrd="0" destOrd="0" presId="urn:microsoft.com/office/officeart/2008/layout/PictureStrips"/>
    <dgm:cxn modelId="{2DA8BC0E-005A-442C-8951-8DA68EB15BFC}" type="presParOf" srcId="{8A482204-09A2-412D-A95E-596717EAB0C7}" destId="{FCCF193D-4544-40C4-92A2-743E8EFADCBF}" srcOrd="1" destOrd="0" presId="urn:microsoft.com/office/officeart/2008/layout/PictureStrips"/>
    <dgm:cxn modelId="{058EDA5C-589F-4FF7-8D08-8C88C5982BE4}" type="presParOf" srcId="{BA3D2101-B04B-459A-ADB9-96979F16C6F2}" destId="{DE30FDB5-27A1-4598-9B18-0230ED1EF868}" srcOrd="9" destOrd="0" presId="urn:microsoft.com/office/officeart/2008/layout/PictureStrips"/>
    <dgm:cxn modelId="{094F9032-9751-4751-B174-2FDECFB72B8F}" type="presParOf" srcId="{BA3D2101-B04B-459A-ADB9-96979F16C6F2}" destId="{3EEA6957-1C4D-4BE2-B562-80D3DCBCA572}" srcOrd="10" destOrd="0" presId="urn:microsoft.com/office/officeart/2008/layout/PictureStrips"/>
    <dgm:cxn modelId="{E8E6A6EE-A2A4-493A-A75B-DF11F3B1A527}" type="presParOf" srcId="{3EEA6957-1C4D-4BE2-B562-80D3DCBCA572}" destId="{24630CF1-B3E8-47B9-81C3-688BD5D2820D}" srcOrd="0" destOrd="0" presId="urn:microsoft.com/office/officeart/2008/layout/PictureStrips"/>
    <dgm:cxn modelId="{5208DE11-93D4-4215-87D7-A814EDAD3DE7}" type="presParOf" srcId="{3EEA6957-1C4D-4BE2-B562-80D3DCBCA572}" destId="{56257009-55F8-4D56-9153-C0D058DBF7E4}" srcOrd="1" destOrd="0" presId="urn:microsoft.com/office/officeart/2008/layout/PictureStrip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D97D75-0D40-4344-94F2-E71F8D5B3150}">
      <dsp:nvSpPr>
        <dsp:cNvPr id="0" name=""/>
        <dsp:cNvSpPr/>
      </dsp:nvSpPr>
      <dsp:spPr>
        <a:xfrm>
          <a:off x="2350708" y="659050"/>
          <a:ext cx="2092477" cy="65389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442908" bIns="60960" numCol="1" spcCol="1270" anchor="ctr" anchorCtr="0">
          <a:noAutofit/>
        </a:bodyPr>
        <a:lstStyle/>
        <a:p>
          <a:pPr lvl="0" algn="ctr" defTabSz="711200" rtl="1">
            <a:lnSpc>
              <a:spcPct val="90000"/>
            </a:lnSpc>
            <a:spcBef>
              <a:spcPct val="0"/>
            </a:spcBef>
            <a:spcAft>
              <a:spcPct val="35000"/>
            </a:spcAft>
          </a:pPr>
          <a:r>
            <a:rPr lang="he-IL" sz="1600" b="1" kern="1200" smtClean="0">
              <a:solidFill>
                <a:srgbClr val="13676C"/>
              </a:solidFill>
              <a:latin typeface="Alef" panose="00000500000000000000" pitchFamily="2" charset="-79"/>
              <a:cs typeface="Alef" panose="00000500000000000000" pitchFamily="2" charset="-79"/>
            </a:rPr>
            <a:t>עליה</a:t>
          </a:r>
          <a:endParaRPr lang="he-IL" sz="1600" b="1" kern="1200" dirty="0">
            <a:solidFill>
              <a:srgbClr val="13676C"/>
            </a:solidFill>
            <a:latin typeface="Alef" panose="00000500000000000000" pitchFamily="2" charset="-79"/>
            <a:cs typeface="Alef" panose="00000500000000000000" pitchFamily="2" charset="-79"/>
          </a:endParaRPr>
        </a:p>
      </dsp:txBody>
      <dsp:txXfrm>
        <a:off x="2350708" y="659050"/>
        <a:ext cx="2092477" cy="653899"/>
      </dsp:txXfrm>
    </dsp:sp>
    <dsp:sp modelId="{21082933-E5F4-47C1-A8F5-94C5DBCD734F}">
      <dsp:nvSpPr>
        <dsp:cNvPr id="0" name=""/>
        <dsp:cNvSpPr/>
      </dsp:nvSpPr>
      <dsp:spPr>
        <a:xfrm>
          <a:off x="4072643" y="564598"/>
          <a:ext cx="457729" cy="686594"/>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Lst>
          </a:blip>
          <a:srcRect/>
          <a:stretch>
            <a:fillRect l="-62000" r="-62000"/>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62B04E-A82B-4106-883A-F18FE58127F1}">
      <dsp:nvSpPr>
        <dsp:cNvPr id="0" name=""/>
        <dsp:cNvSpPr/>
      </dsp:nvSpPr>
      <dsp:spPr>
        <a:xfrm>
          <a:off x="1558" y="659050"/>
          <a:ext cx="2092477" cy="65389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442908" bIns="60960" numCol="1" spcCol="1270" anchor="ctr" anchorCtr="0">
          <a:noAutofit/>
        </a:bodyPr>
        <a:lstStyle/>
        <a:p>
          <a:pPr lvl="0" algn="ctr" defTabSz="711200" rtl="1">
            <a:lnSpc>
              <a:spcPct val="90000"/>
            </a:lnSpc>
            <a:spcBef>
              <a:spcPct val="0"/>
            </a:spcBef>
            <a:spcAft>
              <a:spcPct val="35000"/>
            </a:spcAft>
          </a:pPr>
          <a:r>
            <a:rPr lang="he-IL" sz="1600" b="1" kern="1200" smtClean="0">
              <a:solidFill>
                <a:srgbClr val="13676C"/>
              </a:solidFill>
              <a:latin typeface="Alef" panose="00000500000000000000" pitchFamily="2" charset="-79"/>
              <a:cs typeface="Alef" panose="00000500000000000000" pitchFamily="2" charset="-79"/>
            </a:rPr>
            <a:t>אלימות בבית ספר</a:t>
          </a:r>
          <a:endParaRPr lang="he-IL" sz="1600" b="1" kern="1200" dirty="0">
            <a:solidFill>
              <a:srgbClr val="13676C"/>
            </a:solidFill>
            <a:latin typeface="Alef" panose="00000500000000000000" pitchFamily="2" charset="-79"/>
            <a:cs typeface="Alef" panose="00000500000000000000" pitchFamily="2" charset="-79"/>
          </a:endParaRPr>
        </a:p>
      </dsp:txBody>
      <dsp:txXfrm>
        <a:off x="1558" y="659050"/>
        <a:ext cx="2092477" cy="653899"/>
      </dsp:txXfrm>
    </dsp:sp>
    <dsp:sp modelId="{DCF80248-1165-4601-94A8-B36A0F616339}">
      <dsp:nvSpPr>
        <dsp:cNvPr id="0" name=""/>
        <dsp:cNvSpPr/>
      </dsp:nvSpPr>
      <dsp:spPr>
        <a:xfrm>
          <a:off x="1723493" y="564598"/>
          <a:ext cx="457729" cy="686594"/>
        </a:xfrm>
        <a:prstGeom prst="rect">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CDF238-7E34-4FE1-B0E7-72932F493223}">
      <dsp:nvSpPr>
        <dsp:cNvPr id="0" name=""/>
        <dsp:cNvSpPr/>
      </dsp:nvSpPr>
      <dsp:spPr>
        <a:xfrm>
          <a:off x="2350708" y="1482237"/>
          <a:ext cx="2092477" cy="65389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442908" bIns="60960" numCol="1" spcCol="1270" anchor="ctr" anchorCtr="0">
          <a:noAutofit/>
        </a:bodyPr>
        <a:lstStyle/>
        <a:p>
          <a:pPr lvl="0" algn="ctr" defTabSz="711200" rtl="1">
            <a:lnSpc>
              <a:spcPct val="90000"/>
            </a:lnSpc>
            <a:spcBef>
              <a:spcPct val="0"/>
            </a:spcBef>
            <a:spcAft>
              <a:spcPct val="35000"/>
            </a:spcAft>
          </a:pPr>
          <a:r>
            <a:rPr lang="he-IL" sz="1600" b="1" kern="1200" smtClean="0">
              <a:solidFill>
                <a:srgbClr val="13676C"/>
              </a:solidFill>
              <a:latin typeface="Alef" panose="00000500000000000000" pitchFamily="2" charset="-79"/>
              <a:cs typeface="Alef" panose="00000500000000000000" pitchFamily="2" charset="-79"/>
            </a:rPr>
            <a:t>מניעת אלכוהול וסמים</a:t>
          </a:r>
          <a:endParaRPr lang="he-IL" sz="1600" b="1" kern="1200" dirty="0">
            <a:solidFill>
              <a:srgbClr val="13676C"/>
            </a:solidFill>
            <a:latin typeface="Alef" panose="00000500000000000000" pitchFamily="2" charset="-79"/>
            <a:cs typeface="Alef" panose="00000500000000000000" pitchFamily="2" charset="-79"/>
          </a:endParaRPr>
        </a:p>
      </dsp:txBody>
      <dsp:txXfrm>
        <a:off x="2350708" y="1482237"/>
        <a:ext cx="2092477" cy="653899"/>
      </dsp:txXfrm>
    </dsp:sp>
    <dsp:sp modelId="{75349805-6DA2-46B9-932B-74AAAA73CDC2}">
      <dsp:nvSpPr>
        <dsp:cNvPr id="0" name=""/>
        <dsp:cNvSpPr/>
      </dsp:nvSpPr>
      <dsp:spPr>
        <a:xfrm>
          <a:off x="4072643" y="1387785"/>
          <a:ext cx="457729" cy="686594"/>
        </a:xfrm>
        <a:prstGeom prst="rect">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BF4B63-C6E6-48AC-B2CC-F3F265D12FBA}">
      <dsp:nvSpPr>
        <dsp:cNvPr id="0" name=""/>
        <dsp:cNvSpPr/>
      </dsp:nvSpPr>
      <dsp:spPr>
        <a:xfrm>
          <a:off x="1558" y="1482237"/>
          <a:ext cx="2092477" cy="65389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442908" bIns="60960" numCol="1" spcCol="1270" anchor="ctr" anchorCtr="0">
          <a:noAutofit/>
        </a:bodyPr>
        <a:lstStyle/>
        <a:p>
          <a:pPr lvl="0" algn="ctr" defTabSz="711200" rtl="1">
            <a:lnSpc>
              <a:spcPct val="90000"/>
            </a:lnSpc>
            <a:spcBef>
              <a:spcPct val="0"/>
            </a:spcBef>
            <a:spcAft>
              <a:spcPct val="35000"/>
            </a:spcAft>
          </a:pPr>
          <a:r>
            <a:rPr lang="he-IL" sz="1600" b="1" kern="1200" dirty="0" smtClean="0">
              <a:solidFill>
                <a:srgbClr val="13676C"/>
              </a:solidFill>
              <a:latin typeface="Alef" panose="00000500000000000000" pitchFamily="2" charset="-79"/>
              <a:cs typeface="Alef" panose="00000500000000000000" pitchFamily="2" charset="-79"/>
            </a:rPr>
            <a:t>אלימות ברשת </a:t>
          </a:r>
          <a:endParaRPr lang="he-IL" sz="1600" b="1" kern="1200" dirty="0">
            <a:solidFill>
              <a:srgbClr val="13676C"/>
            </a:solidFill>
            <a:latin typeface="Alef" panose="00000500000000000000" pitchFamily="2" charset="-79"/>
            <a:cs typeface="Alef" panose="00000500000000000000" pitchFamily="2" charset="-79"/>
          </a:endParaRPr>
        </a:p>
      </dsp:txBody>
      <dsp:txXfrm>
        <a:off x="1558" y="1482237"/>
        <a:ext cx="2092477" cy="653899"/>
      </dsp:txXfrm>
    </dsp:sp>
    <dsp:sp modelId="{0EA8EDB4-71F1-48E5-8A0B-C7A8416E026A}">
      <dsp:nvSpPr>
        <dsp:cNvPr id="0" name=""/>
        <dsp:cNvSpPr/>
      </dsp:nvSpPr>
      <dsp:spPr>
        <a:xfrm>
          <a:off x="1723493" y="1387785"/>
          <a:ext cx="457729" cy="686594"/>
        </a:xfrm>
        <a:prstGeom prst="rect">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A2E49-A679-4930-9437-2108062B77DD}">
      <dsp:nvSpPr>
        <dsp:cNvPr id="0" name=""/>
        <dsp:cNvSpPr/>
      </dsp:nvSpPr>
      <dsp:spPr>
        <a:xfrm>
          <a:off x="2350708" y="2305424"/>
          <a:ext cx="2092477" cy="65389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442908" bIns="60960" numCol="1" spcCol="1270" anchor="ctr" anchorCtr="0">
          <a:noAutofit/>
        </a:bodyPr>
        <a:lstStyle/>
        <a:p>
          <a:pPr lvl="0" algn="ctr" defTabSz="711200" rtl="1">
            <a:lnSpc>
              <a:spcPct val="90000"/>
            </a:lnSpc>
            <a:spcBef>
              <a:spcPct val="0"/>
            </a:spcBef>
            <a:spcAft>
              <a:spcPct val="35000"/>
            </a:spcAft>
          </a:pPr>
          <a:r>
            <a:rPr lang="he-IL" sz="1600" b="1" kern="1200" dirty="0" smtClean="0">
              <a:solidFill>
                <a:srgbClr val="13676C"/>
              </a:solidFill>
              <a:latin typeface="Alef" panose="00000500000000000000" pitchFamily="2" charset="-79"/>
              <a:cs typeface="Alef" panose="00000500000000000000" pitchFamily="2" charset="-79"/>
            </a:rPr>
            <a:t>מרכזי חוסן/ חדרי שלווה</a:t>
          </a:r>
          <a:endParaRPr lang="he-IL" sz="1600" b="1" kern="1200" dirty="0">
            <a:solidFill>
              <a:srgbClr val="13676C"/>
            </a:solidFill>
            <a:latin typeface="Alef" panose="00000500000000000000" pitchFamily="2" charset="-79"/>
            <a:cs typeface="Alef" panose="00000500000000000000" pitchFamily="2" charset="-79"/>
          </a:endParaRPr>
        </a:p>
      </dsp:txBody>
      <dsp:txXfrm>
        <a:off x="2350708" y="2305424"/>
        <a:ext cx="2092477" cy="653899"/>
      </dsp:txXfrm>
    </dsp:sp>
    <dsp:sp modelId="{FCCF193D-4544-40C4-92A2-743E8EFADCBF}">
      <dsp:nvSpPr>
        <dsp:cNvPr id="0" name=""/>
        <dsp:cNvSpPr/>
      </dsp:nvSpPr>
      <dsp:spPr>
        <a:xfrm>
          <a:off x="4072643" y="2210971"/>
          <a:ext cx="457729" cy="686594"/>
        </a:xfrm>
        <a:prstGeom prst="rect">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630CF1-B3E8-47B9-81C3-688BD5D2820D}">
      <dsp:nvSpPr>
        <dsp:cNvPr id="0" name=""/>
        <dsp:cNvSpPr/>
      </dsp:nvSpPr>
      <dsp:spPr>
        <a:xfrm>
          <a:off x="1558" y="2305424"/>
          <a:ext cx="2092477" cy="653899"/>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442908" bIns="60960" numCol="1" spcCol="1270" anchor="ctr" anchorCtr="0">
          <a:noAutofit/>
        </a:bodyPr>
        <a:lstStyle/>
        <a:p>
          <a:pPr lvl="0" algn="ctr" defTabSz="711200" rtl="1">
            <a:lnSpc>
              <a:spcPct val="90000"/>
            </a:lnSpc>
            <a:spcBef>
              <a:spcPct val="0"/>
            </a:spcBef>
            <a:spcAft>
              <a:spcPct val="35000"/>
            </a:spcAft>
          </a:pPr>
          <a:r>
            <a:rPr lang="he-IL" sz="1600" b="1" kern="1200" dirty="0" smtClean="0">
              <a:solidFill>
                <a:srgbClr val="13676C"/>
              </a:solidFill>
              <a:latin typeface="Alef" panose="00000500000000000000" pitchFamily="2" charset="-79"/>
              <a:cs typeface="Alef" panose="00000500000000000000" pitchFamily="2" charset="-79"/>
            </a:rPr>
            <a:t>ועוד</a:t>
          </a:r>
          <a:endParaRPr lang="he-IL" sz="1600" b="1" kern="1200" dirty="0">
            <a:solidFill>
              <a:srgbClr val="13676C"/>
            </a:solidFill>
            <a:latin typeface="Alef" panose="00000500000000000000" pitchFamily="2" charset="-79"/>
            <a:cs typeface="Alef" panose="00000500000000000000" pitchFamily="2" charset="-79"/>
          </a:endParaRPr>
        </a:p>
      </dsp:txBody>
      <dsp:txXfrm>
        <a:off x="1558" y="2305424"/>
        <a:ext cx="2092477" cy="653899"/>
      </dsp:txXfrm>
    </dsp:sp>
    <dsp:sp modelId="{56257009-55F8-4D56-9153-C0D058DBF7E4}">
      <dsp:nvSpPr>
        <dsp:cNvPr id="0" name=""/>
        <dsp:cNvSpPr/>
      </dsp:nvSpPr>
      <dsp:spPr>
        <a:xfrm>
          <a:off x="1723493" y="2210971"/>
          <a:ext cx="457729" cy="686594"/>
        </a:xfrm>
        <a:prstGeom prst="rect">
          <a:avLst/>
        </a:prstGeom>
        <a:solidFill>
          <a:schemeClr val="accent1">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EDE90E60-FA8A-4AE3-AD39-8A6D8EC8E6B7}" type="datetimeFigureOut">
              <a:rPr lang="he-IL" smtClean="0"/>
              <a:t>כ"ג/תשרי/תשפ"א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D8F37659-E23E-4A4F-B824-FDFDBB40D368}" type="slidenum">
              <a:rPr lang="he-IL" smtClean="0"/>
              <a:t>‹#›</a:t>
            </a:fld>
            <a:endParaRPr lang="he-IL"/>
          </a:p>
        </p:txBody>
      </p:sp>
    </p:spTree>
    <p:extLst>
      <p:ext uri="{BB962C8B-B14F-4D97-AF65-F5344CB8AC3E}">
        <p14:creationId xmlns:p14="http://schemas.microsoft.com/office/powerpoint/2010/main" val="38581192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37B729D2-C559-4FA5-811B-8425FB8A983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28822B6E-7988-401F-A261-F8771B14E237}" type="slidenum">
              <a:rPr lang="he-IL" altLang="he-IL" smtClean="0"/>
              <a:pPr algn="l">
                <a:spcBef>
                  <a:spcPct val="0"/>
                </a:spcBef>
              </a:pPr>
              <a:t>14</a:t>
            </a:fld>
            <a:endParaRPr lang="en-GB" altLang="he-IL"/>
          </a:p>
        </p:txBody>
      </p:sp>
      <p:sp>
        <p:nvSpPr>
          <p:cNvPr id="20483" name="מציין מיקום של תמונת שקופית 1">
            <a:extLst>
              <a:ext uri="{FF2B5EF4-FFF2-40B4-BE49-F238E27FC236}">
                <a16:creationId xmlns:a16="http://schemas.microsoft.com/office/drawing/2014/main" id="{CC075638-F956-4932-A3CB-B9A91631717D}"/>
              </a:ext>
            </a:extLst>
          </p:cNvPr>
          <p:cNvSpPr>
            <a:spLocks noGrp="1" noRot="1" noChangeAspect="1" noTextEdit="1"/>
          </p:cNvSpPr>
          <p:nvPr>
            <p:ph type="sldImg"/>
          </p:nvPr>
        </p:nvSpPr>
        <p:spPr>
          <a:xfrm>
            <a:off x="176213" y="730250"/>
            <a:ext cx="6499225" cy="3656013"/>
          </a:xfrm>
          <a:ln/>
        </p:spPr>
      </p:sp>
      <p:sp>
        <p:nvSpPr>
          <p:cNvPr id="20484" name="מציין מיקום של הערות 2">
            <a:extLst>
              <a:ext uri="{FF2B5EF4-FFF2-40B4-BE49-F238E27FC236}">
                <a16:creationId xmlns:a16="http://schemas.microsoft.com/office/drawing/2014/main" id="{33DB7F72-6EC8-4D67-ACC9-99D89FC6390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altLang="he-IL"/>
          </a:p>
        </p:txBody>
      </p:sp>
      <p:sp>
        <p:nvSpPr>
          <p:cNvPr id="20485" name="מציין מיקום של מספר שקופית 3">
            <a:extLst>
              <a:ext uri="{FF2B5EF4-FFF2-40B4-BE49-F238E27FC236}">
                <a16:creationId xmlns:a16="http://schemas.microsoft.com/office/drawing/2014/main" id="{19EB02B2-FDA5-49B9-8A9D-FA6DCFD3082D}"/>
              </a:ext>
            </a:extLst>
          </p:cNvPr>
          <p:cNvSpPr txBox="1">
            <a:spLocks noGrp="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eaLnBrk="1" hangingPunct="1">
              <a:spcBef>
                <a:spcPct val="0"/>
              </a:spcBef>
            </a:pPr>
            <a:fld id="{23A88502-0623-4946-9E03-FA3E7D80956F}" type="slidenum">
              <a:rPr lang="he-IL" altLang="he-IL">
                <a:latin typeface="Calibri" panose="020F0502020204030204" pitchFamily="34" charset="0"/>
              </a:rPr>
              <a:pPr algn="l" eaLnBrk="1" hangingPunct="1">
                <a:spcBef>
                  <a:spcPct val="0"/>
                </a:spcBef>
              </a:pPr>
              <a:t>14</a:t>
            </a:fld>
            <a:endParaRPr lang="he-IL" altLang="he-I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256AD12-916D-4C98-810A-1F83491FF077}"/>
              </a:ext>
            </a:extLst>
          </p:cNvPr>
          <p:cNvSpPr>
            <a:spLocks noGrp="1" noRot="1" noChangeAspect="1" noTextEdit="1"/>
          </p:cNvSpPr>
          <p:nvPr>
            <p:ph type="sldImg"/>
          </p:nvPr>
        </p:nvSpPr>
        <p:spPr>
          <a:xfrm>
            <a:off x="176213" y="730250"/>
            <a:ext cx="6499225" cy="3656013"/>
          </a:xfrm>
          <a:ln/>
        </p:spPr>
      </p:sp>
      <p:sp>
        <p:nvSpPr>
          <p:cNvPr id="24579" name="Notes Placeholder 2">
            <a:extLst>
              <a:ext uri="{FF2B5EF4-FFF2-40B4-BE49-F238E27FC236}">
                <a16:creationId xmlns:a16="http://schemas.microsoft.com/office/drawing/2014/main" id="{0D5BCCF3-E018-4C85-9F9B-14380901B9EF}"/>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MS PGothic" panose="020B0600070205080204" pitchFamily="34" charset="-128"/>
            </a:endParaRPr>
          </a:p>
        </p:txBody>
      </p:sp>
      <p:sp>
        <p:nvSpPr>
          <p:cNvPr id="24580" name="Slide Number Placeholder 3">
            <a:extLst>
              <a:ext uri="{FF2B5EF4-FFF2-40B4-BE49-F238E27FC236}">
                <a16:creationId xmlns:a16="http://schemas.microsoft.com/office/drawing/2014/main" id="{D5FA320F-80B0-44A2-B2C8-481167B1B21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ABB3D584-91F1-457D-84A7-01B4481E86EE}" type="slidenum">
              <a:rPr lang="en-US" altLang="en-US" smtClean="0">
                <a:ea typeface="MS PGothic" panose="020B0600070205080204" pitchFamily="34" charset="-128"/>
              </a:rPr>
              <a:pPr algn="l">
                <a:spcBef>
                  <a:spcPct val="0"/>
                </a:spcBef>
              </a:pPr>
              <a:t>15</a:t>
            </a:fld>
            <a:endParaRPr lang="en-US" altLang="en-US">
              <a:ea typeface="MS PGothic"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0E020835-2526-492A-9E6F-4DFA90303CC1}"/>
              </a:ext>
            </a:extLst>
          </p:cNvPr>
          <p:cNvSpPr>
            <a:spLocks noGrp="1" noRot="1" noChangeAspect="1" noTextEdit="1"/>
          </p:cNvSpPr>
          <p:nvPr>
            <p:ph type="sldImg"/>
          </p:nvPr>
        </p:nvSpPr>
        <p:spPr>
          <a:xfrm>
            <a:off x="176213" y="730250"/>
            <a:ext cx="6499225" cy="3656013"/>
          </a:xfrm>
          <a:ln/>
        </p:spPr>
      </p:sp>
      <p:sp>
        <p:nvSpPr>
          <p:cNvPr id="26627" name="Notes Placeholder 2">
            <a:extLst>
              <a:ext uri="{FF2B5EF4-FFF2-40B4-BE49-F238E27FC236}">
                <a16:creationId xmlns:a16="http://schemas.microsoft.com/office/drawing/2014/main" id="{5E15FFE3-0A30-400A-AAC6-F0919D7101DD}"/>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MS PGothic" panose="020B0600070205080204" pitchFamily="34" charset="-128"/>
            </a:endParaRPr>
          </a:p>
        </p:txBody>
      </p:sp>
      <p:sp>
        <p:nvSpPr>
          <p:cNvPr id="26628" name="Slide Number Placeholder 3">
            <a:extLst>
              <a:ext uri="{FF2B5EF4-FFF2-40B4-BE49-F238E27FC236}">
                <a16:creationId xmlns:a16="http://schemas.microsoft.com/office/drawing/2014/main" id="{C572DDCB-1C40-408A-AD8A-B3011A354538}"/>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panose="020B0604020202020204" pitchFamily="34" charset="0"/>
                <a:cs typeface="Arial" panose="020B0604020202020204" pitchFamily="34" charset="0"/>
              </a:defRPr>
            </a:lvl1pPr>
            <a:lvl2pPr marL="742950" indent="-285750" algn="r" rtl="1">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lgn="r" rtl="1">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lgn="r" rtl="1">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lgn="r" rtl="1">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l">
              <a:spcBef>
                <a:spcPct val="0"/>
              </a:spcBef>
            </a:pPr>
            <a:fld id="{1E8343F8-5A58-497B-AFB0-A3427844E1A9}" type="slidenum">
              <a:rPr lang="en-US" altLang="en-US" smtClean="0">
                <a:ea typeface="MS PGothic" panose="020B0600070205080204" pitchFamily="34" charset="-128"/>
              </a:rPr>
              <a:pPr algn="l">
                <a:spcBef>
                  <a:spcPct val="0"/>
                </a:spcBef>
              </a:pPr>
              <a:t>16</a:t>
            </a:fld>
            <a:endParaRPr lang="en-US" altLang="en-US">
              <a:ea typeface="MS PGothic"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r">
              <a:defRPr sz="5900" spc="-100" baseline="0">
                <a:solidFill>
                  <a:srgbClr val="FFFFFF"/>
                </a:solidFill>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r">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8716A899-1E17-4BB1-8465-AF5E5BA52B0A}" type="datetimeFigureOut">
              <a:rPr lang="he-IL" smtClean="0"/>
              <a:t>כ"ג/תשרי/תשפ"א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18A84BC-3203-404B-B2F9-C5648836DEC5}" type="slidenum">
              <a:rPr lang="he-IL" smtClean="0"/>
              <a:t>‹#›</a:t>
            </a:fld>
            <a:endParaRPr lang="he-IL"/>
          </a:p>
        </p:txBody>
      </p:sp>
    </p:spTree>
    <p:extLst>
      <p:ext uri="{BB962C8B-B14F-4D97-AF65-F5344CB8AC3E}">
        <p14:creationId xmlns:p14="http://schemas.microsoft.com/office/powerpoint/2010/main" val="1089144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8716A899-1E17-4BB1-8465-AF5E5BA52B0A}" type="datetimeFigureOut">
              <a:rPr lang="he-IL" smtClean="0"/>
              <a:t>כ"ג/תשרי/תשפ"א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618A84BC-3203-404B-B2F9-C5648836DEC5}" type="slidenum">
              <a:rPr lang="he-IL" smtClean="0"/>
              <a:t>‹#›</a:t>
            </a:fld>
            <a:endParaRPr lang="he-IL"/>
          </a:p>
        </p:txBody>
      </p:sp>
    </p:spTree>
    <p:extLst>
      <p:ext uri="{BB962C8B-B14F-4D97-AF65-F5344CB8AC3E}">
        <p14:creationId xmlns:p14="http://schemas.microsoft.com/office/powerpoint/2010/main" val="97978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8716A899-1E17-4BB1-8465-AF5E5BA52B0A}" type="datetimeFigureOut">
              <a:rPr lang="he-IL" smtClean="0"/>
              <a:t>כ"ג/תשרי/תשפ"א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618A84BC-3203-404B-B2F9-C5648836DEC5}" type="slidenum">
              <a:rPr lang="he-IL" smtClean="0"/>
              <a:t>‹#›</a:t>
            </a:fld>
            <a:endParaRPr lang="he-IL"/>
          </a:p>
        </p:txBody>
      </p:sp>
    </p:spTree>
    <p:extLst>
      <p:ext uri="{BB962C8B-B14F-4D97-AF65-F5344CB8AC3E}">
        <p14:creationId xmlns:p14="http://schemas.microsoft.com/office/powerpoint/2010/main" val="1727889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8716A899-1E17-4BB1-8465-AF5E5BA52B0A}" type="datetimeFigureOut">
              <a:rPr lang="he-IL" smtClean="0"/>
              <a:t>כ"ג/תשרי/תשפ"א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18A84BC-3203-404B-B2F9-C5648836DEC5}" type="slidenum">
              <a:rPr lang="he-IL" smtClean="0"/>
              <a:t>‹#›</a:t>
            </a:fld>
            <a:endParaRPr lang="he-IL"/>
          </a:p>
        </p:txBody>
      </p:sp>
    </p:spTree>
    <p:extLst>
      <p:ext uri="{BB962C8B-B14F-4D97-AF65-F5344CB8AC3E}">
        <p14:creationId xmlns:p14="http://schemas.microsoft.com/office/powerpoint/2010/main" val="12745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ערוך סגנונות טקסט של תבנית בסיס</a:t>
            </a:r>
          </a:p>
        </p:txBody>
      </p:sp>
      <p:sp>
        <p:nvSpPr>
          <p:cNvPr id="4" name="Date Placeholder 3"/>
          <p:cNvSpPr>
            <a:spLocks noGrp="1"/>
          </p:cNvSpPr>
          <p:nvPr>
            <p:ph type="dt" sz="half" idx="10"/>
          </p:nvPr>
        </p:nvSpPr>
        <p:spPr/>
        <p:txBody>
          <a:bodyPr/>
          <a:lstStyle/>
          <a:p>
            <a:fld id="{8716A899-1E17-4BB1-8465-AF5E5BA52B0A}" type="datetimeFigureOut">
              <a:rPr lang="he-IL" smtClean="0"/>
              <a:t>כ"ג/תשרי/תשפ"א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618A84BC-3203-404B-B2F9-C5648836DEC5}" type="slidenum">
              <a:rPr lang="he-IL" smtClean="0"/>
              <a:t>‹#›</a:t>
            </a:fld>
            <a:endParaRPr lang="he-IL"/>
          </a:p>
        </p:txBody>
      </p:sp>
    </p:spTree>
    <p:extLst>
      <p:ext uri="{BB962C8B-B14F-4D97-AF65-F5344CB8AC3E}">
        <p14:creationId xmlns:p14="http://schemas.microsoft.com/office/powerpoint/2010/main" val="22315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8" name="Date Placeholder 7"/>
          <p:cNvSpPr>
            <a:spLocks noGrp="1"/>
          </p:cNvSpPr>
          <p:nvPr>
            <p:ph type="dt" sz="half" idx="10"/>
          </p:nvPr>
        </p:nvSpPr>
        <p:spPr/>
        <p:txBody>
          <a:bodyPr/>
          <a:lstStyle/>
          <a:p>
            <a:fld id="{8716A899-1E17-4BB1-8465-AF5E5BA52B0A}" type="datetimeFigureOut">
              <a:rPr lang="he-IL" smtClean="0"/>
              <a:t>כ"ג/תשרי/תשפ"א</a:t>
            </a:fld>
            <a:endParaRPr lang="he-IL"/>
          </a:p>
        </p:txBody>
      </p:sp>
      <p:sp>
        <p:nvSpPr>
          <p:cNvPr id="9" name="Footer Placeholder 8"/>
          <p:cNvSpPr>
            <a:spLocks noGrp="1"/>
          </p:cNvSpPr>
          <p:nvPr>
            <p:ph type="ftr" sz="quarter" idx="11"/>
          </p:nvPr>
        </p:nvSpPr>
        <p:spPr/>
        <p:txBody>
          <a:bodyPr/>
          <a:lstStyle/>
          <a:p>
            <a:endParaRPr lang="he-IL"/>
          </a:p>
        </p:txBody>
      </p:sp>
      <p:sp>
        <p:nvSpPr>
          <p:cNvPr id="10" name="Slide Number Placeholder 9"/>
          <p:cNvSpPr>
            <a:spLocks noGrp="1"/>
          </p:cNvSpPr>
          <p:nvPr>
            <p:ph type="sldNum" sz="quarter" idx="12"/>
          </p:nvPr>
        </p:nvSpPr>
        <p:spPr/>
        <p:txBody>
          <a:bodyPr/>
          <a:lstStyle/>
          <a:p>
            <a:fld id="{618A84BC-3203-404B-B2F9-C5648836DEC5}" type="slidenum">
              <a:rPr lang="he-IL" smtClean="0"/>
              <a:t>‹#›</a:t>
            </a:fld>
            <a:endParaRPr lang="he-IL"/>
          </a:p>
        </p:txBody>
      </p:sp>
    </p:spTree>
    <p:extLst>
      <p:ext uri="{BB962C8B-B14F-4D97-AF65-F5344CB8AC3E}">
        <p14:creationId xmlns:p14="http://schemas.microsoft.com/office/powerpoint/2010/main" val="86601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2" name="Date Placeholder 1"/>
          <p:cNvSpPr>
            <a:spLocks noGrp="1"/>
          </p:cNvSpPr>
          <p:nvPr>
            <p:ph type="dt" sz="half" idx="10"/>
          </p:nvPr>
        </p:nvSpPr>
        <p:spPr/>
        <p:txBody>
          <a:bodyPr/>
          <a:lstStyle/>
          <a:p>
            <a:fld id="{8716A899-1E17-4BB1-8465-AF5E5BA52B0A}" type="datetimeFigureOut">
              <a:rPr lang="he-IL" smtClean="0"/>
              <a:t>כ"ג/תשרי/תשפ"א</a:t>
            </a:fld>
            <a:endParaRPr lang="he-IL"/>
          </a:p>
        </p:txBody>
      </p:sp>
      <p:sp>
        <p:nvSpPr>
          <p:cNvPr id="11" name="Footer Placeholder 10"/>
          <p:cNvSpPr>
            <a:spLocks noGrp="1"/>
          </p:cNvSpPr>
          <p:nvPr>
            <p:ph type="ftr" sz="quarter" idx="11"/>
          </p:nvPr>
        </p:nvSpPr>
        <p:spPr/>
        <p:txBody>
          <a:bodyPr/>
          <a:lstStyle/>
          <a:p>
            <a:endParaRPr lang="he-IL"/>
          </a:p>
        </p:txBody>
      </p:sp>
      <p:sp>
        <p:nvSpPr>
          <p:cNvPr id="12" name="Slide Number Placeholder 11"/>
          <p:cNvSpPr>
            <a:spLocks noGrp="1"/>
          </p:cNvSpPr>
          <p:nvPr>
            <p:ph type="sldNum" sz="quarter" idx="12"/>
          </p:nvPr>
        </p:nvSpPr>
        <p:spPr/>
        <p:txBody>
          <a:bodyPr/>
          <a:lstStyle/>
          <a:p>
            <a:fld id="{618A84BC-3203-404B-B2F9-C5648836DEC5}" type="slidenum">
              <a:rPr lang="he-IL" smtClean="0"/>
              <a:t>‹#›</a:t>
            </a:fld>
            <a:endParaRPr lang="he-IL"/>
          </a:p>
        </p:txBody>
      </p:sp>
    </p:spTree>
    <p:extLst>
      <p:ext uri="{BB962C8B-B14F-4D97-AF65-F5344CB8AC3E}">
        <p14:creationId xmlns:p14="http://schemas.microsoft.com/office/powerpoint/2010/main" val="710418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e-IL" smtClean="0"/>
              <a:t>לחץ כדי לערוך סגנון כותרת של תבנית בסיס</a:t>
            </a:r>
            <a:endParaRPr lang="en-US" dirty="0"/>
          </a:p>
        </p:txBody>
      </p:sp>
      <p:sp>
        <p:nvSpPr>
          <p:cNvPr id="2" name="Date Placeholder 1"/>
          <p:cNvSpPr>
            <a:spLocks noGrp="1"/>
          </p:cNvSpPr>
          <p:nvPr>
            <p:ph type="dt" sz="half" idx="10"/>
          </p:nvPr>
        </p:nvSpPr>
        <p:spPr/>
        <p:txBody>
          <a:bodyPr/>
          <a:lstStyle/>
          <a:p>
            <a:fld id="{8716A899-1E17-4BB1-8465-AF5E5BA52B0A}" type="datetimeFigureOut">
              <a:rPr lang="he-IL" smtClean="0"/>
              <a:t>כ"ג/תשרי/תשפ"א</a:t>
            </a:fld>
            <a:endParaRPr lang="he-IL"/>
          </a:p>
        </p:txBody>
      </p:sp>
      <p:sp>
        <p:nvSpPr>
          <p:cNvPr id="7" name="Footer Placeholder 6"/>
          <p:cNvSpPr>
            <a:spLocks noGrp="1"/>
          </p:cNvSpPr>
          <p:nvPr>
            <p:ph type="ftr" sz="quarter" idx="11"/>
          </p:nvPr>
        </p:nvSpPr>
        <p:spPr/>
        <p:txBody>
          <a:bodyPr/>
          <a:lstStyle/>
          <a:p>
            <a:endParaRPr lang="he-IL"/>
          </a:p>
        </p:txBody>
      </p:sp>
      <p:sp>
        <p:nvSpPr>
          <p:cNvPr id="8" name="Slide Number Placeholder 7"/>
          <p:cNvSpPr>
            <a:spLocks noGrp="1"/>
          </p:cNvSpPr>
          <p:nvPr>
            <p:ph type="sldNum" sz="quarter" idx="12"/>
          </p:nvPr>
        </p:nvSpPr>
        <p:spPr/>
        <p:txBody>
          <a:bodyPr/>
          <a:lstStyle/>
          <a:p>
            <a:fld id="{618A84BC-3203-404B-B2F9-C5648836DEC5}" type="slidenum">
              <a:rPr lang="he-IL" smtClean="0"/>
              <a:t>‹#›</a:t>
            </a:fld>
            <a:endParaRPr lang="he-IL"/>
          </a:p>
        </p:txBody>
      </p:sp>
    </p:spTree>
    <p:extLst>
      <p:ext uri="{BB962C8B-B14F-4D97-AF65-F5344CB8AC3E}">
        <p14:creationId xmlns:p14="http://schemas.microsoft.com/office/powerpoint/2010/main" val="2600501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16A899-1E17-4BB1-8465-AF5E5BA52B0A}" type="datetimeFigureOut">
              <a:rPr lang="he-IL" smtClean="0"/>
              <a:t>כ"ג/תשרי/תשפ"א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618A84BC-3203-404B-B2F9-C5648836DEC5}" type="slidenum">
              <a:rPr lang="he-IL" smtClean="0"/>
              <a:t>‹#›</a:t>
            </a:fld>
            <a:endParaRPr lang="he-IL"/>
          </a:p>
        </p:txBody>
      </p:sp>
    </p:spTree>
    <p:extLst>
      <p:ext uri="{BB962C8B-B14F-4D97-AF65-F5344CB8AC3E}">
        <p14:creationId xmlns:p14="http://schemas.microsoft.com/office/powerpoint/2010/main" val="1367932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8" name="Date Placeholder 7"/>
          <p:cNvSpPr>
            <a:spLocks noGrp="1"/>
          </p:cNvSpPr>
          <p:nvPr>
            <p:ph type="dt" sz="half" idx="10"/>
          </p:nvPr>
        </p:nvSpPr>
        <p:spPr/>
        <p:txBody>
          <a:bodyPr/>
          <a:lstStyle/>
          <a:p>
            <a:fld id="{8716A899-1E17-4BB1-8465-AF5E5BA52B0A}" type="datetimeFigureOut">
              <a:rPr lang="he-IL" smtClean="0"/>
              <a:t>כ"ג/תשרי/תשפ"א</a:t>
            </a:fld>
            <a:endParaRPr lang="he-IL"/>
          </a:p>
        </p:txBody>
      </p:sp>
      <p:sp>
        <p:nvSpPr>
          <p:cNvPr id="9" name="Footer Placeholder 8"/>
          <p:cNvSpPr>
            <a:spLocks noGrp="1"/>
          </p:cNvSpPr>
          <p:nvPr>
            <p:ph type="ftr" sz="quarter" idx="11"/>
          </p:nvPr>
        </p:nvSpPr>
        <p:spPr/>
        <p:txBody>
          <a:bodyPr/>
          <a:lstStyle/>
          <a:p>
            <a:endParaRPr lang="he-IL"/>
          </a:p>
        </p:txBody>
      </p:sp>
      <p:sp>
        <p:nvSpPr>
          <p:cNvPr id="10" name="Slide Number Placeholder 9"/>
          <p:cNvSpPr>
            <a:spLocks noGrp="1"/>
          </p:cNvSpPr>
          <p:nvPr>
            <p:ph type="sldNum" sz="quarter" idx="12"/>
          </p:nvPr>
        </p:nvSpPr>
        <p:spPr/>
        <p:txBody>
          <a:bodyPr/>
          <a:lstStyle/>
          <a:p>
            <a:fld id="{618A84BC-3203-404B-B2F9-C5648836DEC5}" type="slidenum">
              <a:rPr lang="he-IL" smtClean="0"/>
              <a:t>‹#›</a:t>
            </a:fld>
            <a:endParaRPr lang="he-IL"/>
          </a:p>
        </p:txBody>
      </p:sp>
    </p:spTree>
    <p:extLst>
      <p:ext uri="{BB962C8B-B14F-4D97-AF65-F5344CB8AC3E}">
        <p14:creationId xmlns:p14="http://schemas.microsoft.com/office/powerpoint/2010/main" val="282099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8" name="Date Placeholder 7"/>
          <p:cNvSpPr>
            <a:spLocks noGrp="1"/>
          </p:cNvSpPr>
          <p:nvPr>
            <p:ph type="dt" sz="half" idx="10"/>
          </p:nvPr>
        </p:nvSpPr>
        <p:spPr/>
        <p:txBody>
          <a:bodyPr/>
          <a:lstStyle/>
          <a:p>
            <a:fld id="{8716A899-1E17-4BB1-8465-AF5E5BA52B0A}" type="datetimeFigureOut">
              <a:rPr lang="he-IL" smtClean="0"/>
              <a:t>כ"ג/תשרי/תשפ"א</a:t>
            </a:fld>
            <a:endParaRPr lang="he-IL"/>
          </a:p>
        </p:txBody>
      </p:sp>
      <p:sp>
        <p:nvSpPr>
          <p:cNvPr id="9" name="Footer Placeholder 8"/>
          <p:cNvSpPr>
            <a:spLocks noGrp="1"/>
          </p:cNvSpPr>
          <p:nvPr>
            <p:ph type="ftr" sz="quarter" idx="11"/>
          </p:nvPr>
        </p:nvSpPr>
        <p:spPr>
          <a:xfrm>
            <a:off x="3499101" y="6356350"/>
            <a:ext cx="5911517" cy="365125"/>
          </a:xfrm>
        </p:spPr>
        <p:txBody>
          <a:bodyPr/>
          <a:lstStyle/>
          <a:p>
            <a:endParaRPr lang="he-IL"/>
          </a:p>
        </p:txBody>
      </p:sp>
      <p:sp>
        <p:nvSpPr>
          <p:cNvPr id="10" name="Slide Number Placeholder 9"/>
          <p:cNvSpPr>
            <a:spLocks noGrp="1"/>
          </p:cNvSpPr>
          <p:nvPr>
            <p:ph type="sldNum" sz="quarter" idx="12"/>
          </p:nvPr>
        </p:nvSpPr>
        <p:spPr/>
        <p:txBody>
          <a:bodyPr/>
          <a:lstStyle/>
          <a:p>
            <a:fld id="{618A84BC-3203-404B-B2F9-C5648836DEC5}" type="slidenum">
              <a:rPr lang="he-IL" smtClean="0"/>
              <a:t>‹#›</a:t>
            </a:fld>
            <a:endParaRPr lang="he-IL"/>
          </a:p>
        </p:txBody>
      </p:sp>
    </p:spTree>
    <p:extLst>
      <p:ext uri="{BB962C8B-B14F-4D97-AF65-F5344CB8AC3E}">
        <p14:creationId xmlns:p14="http://schemas.microsoft.com/office/powerpoint/2010/main" val="1440590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fld id="{8716A899-1E17-4BB1-8465-AF5E5BA52B0A}" type="datetimeFigureOut">
              <a:rPr lang="he-IL" smtClean="0"/>
              <a:t>כ"ג/תשרי/תשפ"א</a:t>
            </a:fld>
            <a:endParaRPr lang="he-IL"/>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r">
              <a:defRPr sz="1100">
                <a:solidFill>
                  <a:schemeClr val="tx1">
                    <a:lumMod val="50000"/>
                    <a:lumOff val="50000"/>
                  </a:schemeClr>
                </a:solidFill>
              </a:defRPr>
            </a:lvl1pPr>
          </a:lstStyle>
          <a:p>
            <a:endParaRPr lang="he-IL"/>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18A84BC-3203-404B-B2F9-C5648836DEC5}" type="slidenum">
              <a:rPr lang="he-IL" smtClean="0"/>
              <a:t>‹#›</a:t>
            </a:fld>
            <a:endParaRPr lang="he-IL"/>
          </a:p>
        </p:txBody>
      </p:sp>
    </p:spTree>
    <p:extLst>
      <p:ext uri="{BB962C8B-B14F-4D97-AF65-F5344CB8AC3E}">
        <p14:creationId xmlns:p14="http://schemas.microsoft.com/office/powerpoint/2010/main" val="3209764086"/>
      </p:ext>
    </p:extLst>
  </p:cSld>
  <p:clrMap bg1="lt1" tx1="dk1" bg2="lt2" tx2="dk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xStyles>
    <p:titleStyle>
      <a:lvl1pPr algn="r" defTabSz="914400" rtl="1"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r" defTabSz="914400" rtl="1"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r" defTabSz="914400" rtl="1"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1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13.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tags" Target="../tags/tag2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15.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16.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21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tags" Target="../tags/tag218.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6.xml"/><Relationship Id="rId1" Type="http://schemas.openxmlformats.org/officeDocument/2006/relationships/tags" Target="../tags/tag219.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2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6.xml"/><Relationship Id="rId1" Type="http://schemas.openxmlformats.org/officeDocument/2006/relationships/tags" Target="../tags/tag221.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22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ags" Target="../tags/tag223.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tags" Target="../tags/tag224.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tags" Target="../tags/tag225.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slideLayout" Target="../slideLayouts/slideLayout1.xml"/><Relationship Id="rId1" Type="http://schemas.openxmlformats.org/officeDocument/2006/relationships/tags" Target="../tags/tag226.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227.xml"/><Relationship Id="rId4" Type="http://schemas.openxmlformats.org/officeDocument/2006/relationships/hyperlink" Target="http://www.icspc/" TargetMode="External"/></Relationships>
</file>

<file path=ppt/slides/_rels/slide3.xml.rels><?xml version="1.0" encoding="UTF-8" standalone="yes"?>
<Relationships xmlns="http://schemas.openxmlformats.org/package/2006/relationships"><Relationship Id="rId13" Type="http://schemas.openxmlformats.org/officeDocument/2006/relationships/tags" Target="../tags/tag16.xml"/><Relationship Id="rId18" Type="http://schemas.openxmlformats.org/officeDocument/2006/relationships/tags" Target="../tags/tag21.xml"/><Relationship Id="rId26" Type="http://schemas.openxmlformats.org/officeDocument/2006/relationships/tags" Target="../tags/tag29.xml"/><Relationship Id="rId39" Type="http://schemas.openxmlformats.org/officeDocument/2006/relationships/tags" Target="../tags/tag42.xml"/><Relationship Id="rId21" Type="http://schemas.openxmlformats.org/officeDocument/2006/relationships/tags" Target="../tags/tag24.xml"/><Relationship Id="rId34" Type="http://schemas.openxmlformats.org/officeDocument/2006/relationships/tags" Target="../tags/tag37.xml"/><Relationship Id="rId42" Type="http://schemas.openxmlformats.org/officeDocument/2006/relationships/tags" Target="../tags/tag45.xml"/><Relationship Id="rId47" Type="http://schemas.openxmlformats.org/officeDocument/2006/relationships/tags" Target="../tags/tag50.xml"/><Relationship Id="rId50" Type="http://schemas.openxmlformats.org/officeDocument/2006/relationships/tags" Target="../tags/tag53.xml"/><Relationship Id="rId55" Type="http://schemas.openxmlformats.org/officeDocument/2006/relationships/tags" Target="../tags/tag58.xml"/><Relationship Id="rId63" Type="http://schemas.openxmlformats.org/officeDocument/2006/relationships/tags" Target="../tags/tag66.xml"/><Relationship Id="rId68" Type="http://schemas.openxmlformats.org/officeDocument/2006/relationships/tags" Target="../tags/tag71.xml"/><Relationship Id="rId76" Type="http://schemas.openxmlformats.org/officeDocument/2006/relationships/image" Target="../media/image6.png"/><Relationship Id="rId7" Type="http://schemas.openxmlformats.org/officeDocument/2006/relationships/tags" Target="../tags/tag10.xml"/><Relationship Id="rId71" Type="http://schemas.openxmlformats.org/officeDocument/2006/relationships/tags" Target="../tags/tag74.xml"/><Relationship Id="rId2" Type="http://schemas.openxmlformats.org/officeDocument/2006/relationships/tags" Target="../tags/tag5.xml"/><Relationship Id="rId16" Type="http://schemas.openxmlformats.org/officeDocument/2006/relationships/tags" Target="../tags/tag19.xml"/><Relationship Id="rId29" Type="http://schemas.openxmlformats.org/officeDocument/2006/relationships/tags" Target="../tags/tag32.xml"/><Relationship Id="rId11" Type="http://schemas.openxmlformats.org/officeDocument/2006/relationships/tags" Target="../tags/tag14.xml"/><Relationship Id="rId24" Type="http://schemas.openxmlformats.org/officeDocument/2006/relationships/tags" Target="../tags/tag27.xml"/><Relationship Id="rId32" Type="http://schemas.openxmlformats.org/officeDocument/2006/relationships/tags" Target="../tags/tag35.xml"/><Relationship Id="rId37" Type="http://schemas.openxmlformats.org/officeDocument/2006/relationships/tags" Target="../tags/tag40.xml"/><Relationship Id="rId40" Type="http://schemas.openxmlformats.org/officeDocument/2006/relationships/tags" Target="../tags/tag43.xml"/><Relationship Id="rId45" Type="http://schemas.openxmlformats.org/officeDocument/2006/relationships/tags" Target="../tags/tag48.xml"/><Relationship Id="rId53" Type="http://schemas.openxmlformats.org/officeDocument/2006/relationships/tags" Target="../tags/tag56.xml"/><Relationship Id="rId58" Type="http://schemas.openxmlformats.org/officeDocument/2006/relationships/tags" Target="../tags/tag61.xml"/><Relationship Id="rId66" Type="http://schemas.openxmlformats.org/officeDocument/2006/relationships/tags" Target="../tags/tag69.xml"/><Relationship Id="rId74" Type="http://schemas.openxmlformats.org/officeDocument/2006/relationships/image" Target="../media/image4.jpeg"/><Relationship Id="rId5" Type="http://schemas.openxmlformats.org/officeDocument/2006/relationships/tags" Target="../tags/tag8.xml"/><Relationship Id="rId15" Type="http://schemas.openxmlformats.org/officeDocument/2006/relationships/tags" Target="../tags/tag18.xml"/><Relationship Id="rId23" Type="http://schemas.openxmlformats.org/officeDocument/2006/relationships/tags" Target="../tags/tag26.xml"/><Relationship Id="rId28" Type="http://schemas.openxmlformats.org/officeDocument/2006/relationships/tags" Target="../tags/tag31.xml"/><Relationship Id="rId36" Type="http://schemas.openxmlformats.org/officeDocument/2006/relationships/tags" Target="../tags/tag39.xml"/><Relationship Id="rId49" Type="http://schemas.openxmlformats.org/officeDocument/2006/relationships/tags" Target="../tags/tag52.xml"/><Relationship Id="rId57" Type="http://schemas.openxmlformats.org/officeDocument/2006/relationships/tags" Target="../tags/tag60.xml"/><Relationship Id="rId61" Type="http://schemas.openxmlformats.org/officeDocument/2006/relationships/tags" Target="../tags/tag64.xml"/><Relationship Id="rId10" Type="http://schemas.openxmlformats.org/officeDocument/2006/relationships/tags" Target="../tags/tag13.xml"/><Relationship Id="rId19" Type="http://schemas.openxmlformats.org/officeDocument/2006/relationships/tags" Target="../tags/tag22.xml"/><Relationship Id="rId31" Type="http://schemas.openxmlformats.org/officeDocument/2006/relationships/tags" Target="../tags/tag34.xml"/><Relationship Id="rId44" Type="http://schemas.openxmlformats.org/officeDocument/2006/relationships/tags" Target="../tags/tag47.xml"/><Relationship Id="rId52" Type="http://schemas.openxmlformats.org/officeDocument/2006/relationships/tags" Target="../tags/tag55.xml"/><Relationship Id="rId60" Type="http://schemas.openxmlformats.org/officeDocument/2006/relationships/tags" Target="../tags/tag63.xml"/><Relationship Id="rId65" Type="http://schemas.openxmlformats.org/officeDocument/2006/relationships/tags" Target="../tags/tag68.xml"/><Relationship Id="rId73" Type="http://schemas.openxmlformats.org/officeDocument/2006/relationships/image" Target="../media/image3.png"/><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tags" Target="../tags/tag25.xml"/><Relationship Id="rId27" Type="http://schemas.openxmlformats.org/officeDocument/2006/relationships/tags" Target="../tags/tag30.xml"/><Relationship Id="rId30" Type="http://schemas.openxmlformats.org/officeDocument/2006/relationships/tags" Target="../tags/tag33.xml"/><Relationship Id="rId35" Type="http://schemas.openxmlformats.org/officeDocument/2006/relationships/tags" Target="../tags/tag38.xml"/><Relationship Id="rId43" Type="http://schemas.openxmlformats.org/officeDocument/2006/relationships/tags" Target="../tags/tag46.xml"/><Relationship Id="rId48" Type="http://schemas.openxmlformats.org/officeDocument/2006/relationships/tags" Target="../tags/tag51.xml"/><Relationship Id="rId56" Type="http://schemas.openxmlformats.org/officeDocument/2006/relationships/tags" Target="../tags/tag59.xml"/><Relationship Id="rId64" Type="http://schemas.openxmlformats.org/officeDocument/2006/relationships/tags" Target="../tags/tag67.xml"/><Relationship Id="rId69" Type="http://schemas.openxmlformats.org/officeDocument/2006/relationships/tags" Target="../tags/tag72.xml"/><Relationship Id="rId77" Type="http://schemas.openxmlformats.org/officeDocument/2006/relationships/image" Target="../media/image7.png"/><Relationship Id="rId8" Type="http://schemas.openxmlformats.org/officeDocument/2006/relationships/tags" Target="../tags/tag11.xml"/><Relationship Id="rId51" Type="http://schemas.openxmlformats.org/officeDocument/2006/relationships/tags" Target="../tags/tag54.xml"/><Relationship Id="rId72" Type="http://schemas.openxmlformats.org/officeDocument/2006/relationships/slideLayout" Target="../slideLayouts/slideLayout6.xml"/><Relationship Id="rId3" Type="http://schemas.openxmlformats.org/officeDocument/2006/relationships/tags" Target="../tags/tag6.xml"/><Relationship Id="rId12" Type="http://schemas.openxmlformats.org/officeDocument/2006/relationships/tags" Target="../tags/tag15.xml"/><Relationship Id="rId17" Type="http://schemas.openxmlformats.org/officeDocument/2006/relationships/tags" Target="../tags/tag20.xml"/><Relationship Id="rId25" Type="http://schemas.openxmlformats.org/officeDocument/2006/relationships/tags" Target="../tags/tag28.xml"/><Relationship Id="rId33" Type="http://schemas.openxmlformats.org/officeDocument/2006/relationships/tags" Target="../tags/tag36.xml"/><Relationship Id="rId38" Type="http://schemas.openxmlformats.org/officeDocument/2006/relationships/tags" Target="../tags/tag41.xml"/><Relationship Id="rId46" Type="http://schemas.openxmlformats.org/officeDocument/2006/relationships/tags" Target="../tags/tag49.xml"/><Relationship Id="rId59" Type="http://schemas.openxmlformats.org/officeDocument/2006/relationships/tags" Target="../tags/tag62.xml"/><Relationship Id="rId67" Type="http://schemas.openxmlformats.org/officeDocument/2006/relationships/tags" Target="../tags/tag70.xml"/><Relationship Id="rId20" Type="http://schemas.openxmlformats.org/officeDocument/2006/relationships/tags" Target="../tags/tag23.xml"/><Relationship Id="rId41" Type="http://schemas.openxmlformats.org/officeDocument/2006/relationships/tags" Target="../tags/tag44.xml"/><Relationship Id="rId54" Type="http://schemas.openxmlformats.org/officeDocument/2006/relationships/tags" Target="../tags/tag57.xml"/><Relationship Id="rId62" Type="http://schemas.openxmlformats.org/officeDocument/2006/relationships/tags" Target="../tags/tag65.xml"/><Relationship Id="rId70" Type="http://schemas.openxmlformats.org/officeDocument/2006/relationships/tags" Target="../tags/tag73.xml"/><Relationship Id="rId75" Type="http://schemas.openxmlformats.org/officeDocument/2006/relationships/image" Target="../media/image5.jpeg"/><Relationship Id="rId1" Type="http://schemas.openxmlformats.org/officeDocument/2006/relationships/tags" Target="../tags/tag4.xml"/><Relationship Id="rId6" Type="http://schemas.openxmlformats.org/officeDocument/2006/relationships/tags" Target="../tags/tag9.xml"/></Relationships>
</file>

<file path=ppt/slides/_rels/slide4.xml.rels><?xml version="1.0" encoding="UTF-8" standalone="yes"?>
<Relationships xmlns="http://schemas.openxmlformats.org/package/2006/relationships"><Relationship Id="rId13" Type="http://schemas.openxmlformats.org/officeDocument/2006/relationships/tags" Target="../tags/tag87.xml"/><Relationship Id="rId18" Type="http://schemas.openxmlformats.org/officeDocument/2006/relationships/tags" Target="../tags/tag92.xml"/><Relationship Id="rId26" Type="http://schemas.openxmlformats.org/officeDocument/2006/relationships/tags" Target="../tags/tag100.xml"/><Relationship Id="rId39" Type="http://schemas.openxmlformats.org/officeDocument/2006/relationships/tags" Target="../tags/tag113.xml"/><Relationship Id="rId21" Type="http://schemas.openxmlformats.org/officeDocument/2006/relationships/tags" Target="../tags/tag95.xml"/><Relationship Id="rId34" Type="http://schemas.openxmlformats.org/officeDocument/2006/relationships/tags" Target="../tags/tag108.xml"/><Relationship Id="rId42" Type="http://schemas.openxmlformats.org/officeDocument/2006/relationships/tags" Target="../tags/tag116.xml"/><Relationship Id="rId47" Type="http://schemas.openxmlformats.org/officeDocument/2006/relationships/tags" Target="../tags/tag121.xml"/><Relationship Id="rId50" Type="http://schemas.openxmlformats.org/officeDocument/2006/relationships/tags" Target="../tags/tag124.xml"/><Relationship Id="rId55" Type="http://schemas.openxmlformats.org/officeDocument/2006/relationships/tags" Target="../tags/tag129.xml"/><Relationship Id="rId63" Type="http://schemas.openxmlformats.org/officeDocument/2006/relationships/tags" Target="../tags/tag137.xml"/><Relationship Id="rId68" Type="http://schemas.openxmlformats.org/officeDocument/2006/relationships/tags" Target="../tags/tag142.xml"/><Relationship Id="rId7" Type="http://schemas.openxmlformats.org/officeDocument/2006/relationships/tags" Target="../tags/tag81.xml"/><Relationship Id="rId71" Type="http://schemas.openxmlformats.org/officeDocument/2006/relationships/image" Target="../media/image9.png"/><Relationship Id="rId2" Type="http://schemas.openxmlformats.org/officeDocument/2006/relationships/tags" Target="../tags/tag76.xml"/><Relationship Id="rId16" Type="http://schemas.openxmlformats.org/officeDocument/2006/relationships/tags" Target="../tags/tag90.xml"/><Relationship Id="rId29" Type="http://schemas.openxmlformats.org/officeDocument/2006/relationships/tags" Target="../tags/tag103.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24" Type="http://schemas.openxmlformats.org/officeDocument/2006/relationships/tags" Target="../tags/tag98.xml"/><Relationship Id="rId32" Type="http://schemas.openxmlformats.org/officeDocument/2006/relationships/tags" Target="../tags/tag106.xml"/><Relationship Id="rId37" Type="http://schemas.openxmlformats.org/officeDocument/2006/relationships/tags" Target="../tags/tag111.xml"/><Relationship Id="rId40" Type="http://schemas.openxmlformats.org/officeDocument/2006/relationships/tags" Target="../tags/tag114.xml"/><Relationship Id="rId45" Type="http://schemas.openxmlformats.org/officeDocument/2006/relationships/tags" Target="../tags/tag119.xml"/><Relationship Id="rId53" Type="http://schemas.openxmlformats.org/officeDocument/2006/relationships/tags" Target="../tags/tag127.xml"/><Relationship Id="rId58" Type="http://schemas.openxmlformats.org/officeDocument/2006/relationships/tags" Target="../tags/tag132.xml"/><Relationship Id="rId66" Type="http://schemas.openxmlformats.org/officeDocument/2006/relationships/tags" Target="../tags/tag140.xml"/><Relationship Id="rId5" Type="http://schemas.openxmlformats.org/officeDocument/2006/relationships/tags" Target="../tags/tag79.xml"/><Relationship Id="rId15" Type="http://schemas.openxmlformats.org/officeDocument/2006/relationships/tags" Target="../tags/tag89.xml"/><Relationship Id="rId23" Type="http://schemas.openxmlformats.org/officeDocument/2006/relationships/tags" Target="../tags/tag97.xml"/><Relationship Id="rId28" Type="http://schemas.openxmlformats.org/officeDocument/2006/relationships/tags" Target="../tags/tag102.xml"/><Relationship Id="rId36" Type="http://schemas.openxmlformats.org/officeDocument/2006/relationships/tags" Target="../tags/tag110.xml"/><Relationship Id="rId49" Type="http://schemas.openxmlformats.org/officeDocument/2006/relationships/tags" Target="../tags/tag123.xml"/><Relationship Id="rId57" Type="http://schemas.openxmlformats.org/officeDocument/2006/relationships/tags" Target="../tags/tag131.xml"/><Relationship Id="rId61" Type="http://schemas.openxmlformats.org/officeDocument/2006/relationships/tags" Target="../tags/tag135.xml"/><Relationship Id="rId10" Type="http://schemas.openxmlformats.org/officeDocument/2006/relationships/tags" Target="../tags/tag84.xml"/><Relationship Id="rId19" Type="http://schemas.openxmlformats.org/officeDocument/2006/relationships/tags" Target="../tags/tag93.xml"/><Relationship Id="rId31" Type="http://schemas.openxmlformats.org/officeDocument/2006/relationships/tags" Target="../tags/tag105.xml"/><Relationship Id="rId44" Type="http://schemas.openxmlformats.org/officeDocument/2006/relationships/tags" Target="../tags/tag118.xml"/><Relationship Id="rId52" Type="http://schemas.openxmlformats.org/officeDocument/2006/relationships/tags" Target="../tags/tag126.xml"/><Relationship Id="rId60" Type="http://schemas.openxmlformats.org/officeDocument/2006/relationships/tags" Target="../tags/tag134.xml"/><Relationship Id="rId65" Type="http://schemas.openxmlformats.org/officeDocument/2006/relationships/tags" Target="../tags/tag139.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 Id="rId22" Type="http://schemas.openxmlformats.org/officeDocument/2006/relationships/tags" Target="../tags/tag96.xml"/><Relationship Id="rId27" Type="http://schemas.openxmlformats.org/officeDocument/2006/relationships/tags" Target="../tags/tag101.xml"/><Relationship Id="rId30" Type="http://schemas.openxmlformats.org/officeDocument/2006/relationships/tags" Target="../tags/tag104.xml"/><Relationship Id="rId35" Type="http://schemas.openxmlformats.org/officeDocument/2006/relationships/tags" Target="../tags/tag109.xml"/><Relationship Id="rId43" Type="http://schemas.openxmlformats.org/officeDocument/2006/relationships/tags" Target="../tags/tag117.xml"/><Relationship Id="rId48" Type="http://schemas.openxmlformats.org/officeDocument/2006/relationships/tags" Target="../tags/tag122.xml"/><Relationship Id="rId56" Type="http://schemas.openxmlformats.org/officeDocument/2006/relationships/tags" Target="../tags/tag130.xml"/><Relationship Id="rId64" Type="http://schemas.openxmlformats.org/officeDocument/2006/relationships/tags" Target="../tags/tag138.xml"/><Relationship Id="rId69" Type="http://schemas.openxmlformats.org/officeDocument/2006/relationships/slideLayout" Target="../slideLayouts/slideLayout6.xml"/><Relationship Id="rId8" Type="http://schemas.openxmlformats.org/officeDocument/2006/relationships/tags" Target="../tags/tag82.xml"/><Relationship Id="rId51" Type="http://schemas.openxmlformats.org/officeDocument/2006/relationships/tags" Target="../tags/tag125.xml"/><Relationship Id="rId3" Type="http://schemas.openxmlformats.org/officeDocument/2006/relationships/tags" Target="../tags/tag77.xml"/><Relationship Id="rId12" Type="http://schemas.openxmlformats.org/officeDocument/2006/relationships/tags" Target="../tags/tag86.xml"/><Relationship Id="rId17" Type="http://schemas.openxmlformats.org/officeDocument/2006/relationships/tags" Target="../tags/tag91.xml"/><Relationship Id="rId25" Type="http://schemas.openxmlformats.org/officeDocument/2006/relationships/tags" Target="../tags/tag99.xml"/><Relationship Id="rId33" Type="http://schemas.openxmlformats.org/officeDocument/2006/relationships/tags" Target="../tags/tag107.xml"/><Relationship Id="rId38" Type="http://schemas.openxmlformats.org/officeDocument/2006/relationships/tags" Target="../tags/tag112.xml"/><Relationship Id="rId46" Type="http://schemas.openxmlformats.org/officeDocument/2006/relationships/tags" Target="../tags/tag120.xml"/><Relationship Id="rId59" Type="http://schemas.openxmlformats.org/officeDocument/2006/relationships/tags" Target="../tags/tag133.xml"/><Relationship Id="rId67" Type="http://schemas.openxmlformats.org/officeDocument/2006/relationships/tags" Target="../tags/tag141.xml"/><Relationship Id="rId20" Type="http://schemas.openxmlformats.org/officeDocument/2006/relationships/tags" Target="../tags/tag94.xml"/><Relationship Id="rId41" Type="http://schemas.openxmlformats.org/officeDocument/2006/relationships/tags" Target="../tags/tag115.xml"/><Relationship Id="rId54" Type="http://schemas.openxmlformats.org/officeDocument/2006/relationships/tags" Target="../tags/tag128.xml"/><Relationship Id="rId62" Type="http://schemas.openxmlformats.org/officeDocument/2006/relationships/tags" Target="../tags/tag136.xml"/><Relationship Id="rId70"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tags" Target="../tags/tag143.xml"/></Relationships>
</file>

<file path=ppt/slides/_rels/slide6.xml.rels><?xml version="1.0" encoding="UTF-8" standalone="yes"?>
<Relationships xmlns="http://schemas.openxmlformats.org/package/2006/relationships"><Relationship Id="rId13" Type="http://schemas.openxmlformats.org/officeDocument/2006/relationships/tags" Target="../tags/tag156.xml"/><Relationship Id="rId18" Type="http://schemas.openxmlformats.org/officeDocument/2006/relationships/tags" Target="../tags/tag161.xml"/><Relationship Id="rId26" Type="http://schemas.openxmlformats.org/officeDocument/2006/relationships/tags" Target="../tags/tag169.xml"/><Relationship Id="rId39" Type="http://schemas.openxmlformats.org/officeDocument/2006/relationships/tags" Target="../tags/tag182.xml"/><Relationship Id="rId21" Type="http://schemas.openxmlformats.org/officeDocument/2006/relationships/tags" Target="../tags/tag164.xml"/><Relationship Id="rId34" Type="http://schemas.openxmlformats.org/officeDocument/2006/relationships/tags" Target="../tags/tag177.xml"/><Relationship Id="rId42" Type="http://schemas.openxmlformats.org/officeDocument/2006/relationships/tags" Target="../tags/tag185.xml"/><Relationship Id="rId47" Type="http://schemas.openxmlformats.org/officeDocument/2006/relationships/tags" Target="../tags/tag190.xml"/><Relationship Id="rId50" Type="http://schemas.openxmlformats.org/officeDocument/2006/relationships/tags" Target="../tags/tag193.xml"/><Relationship Id="rId55" Type="http://schemas.openxmlformats.org/officeDocument/2006/relationships/tags" Target="../tags/tag198.xml"/><Relationship Id="rId63" Type="http://schemas.openxmlformats.org/officeDocument/2006/relationships/tags" Target="../tags/tag206.xml"/><Relationship Id="rId68" Type="http://schemas.openxmlformats.org/officeDocument/2006/relationships/image" Target="../media/image13.png"/><Relationship Id="rId7" Type="http://schemas.openxmlformats.org/officeDocument/2006/relationships/tags" Target="../tags/tag150.xml"/><Relationship Id="rId2" Type="http://schemas.openxmlformats.org/officeDocument/2006/relationships/tags" Target="../tags/tag145.xml"/><Relationship Id="rId16" Type="http://schemas.openxmlformats.org/officeDocument/2006/relationships/tags" Target="../tags/tag159.xml"/><Relationship Id="rId29" Type="http://schemas.openxmlformats.org/officeDocument/2006/relationships/tags" Target="../tags/tag172.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24" Type="http://schemas.openxmlformats.org/officeDocument/2006/relationships/tags" Target="../tags/tag167.xml"/><Relationship Id="rId32" Type="http://schemas.openxmlformats.org/officeDocument/2006/relationships/tags" Target="../tags/tag175.xml"/><Relationship Id="rId37" Type="http://schemas.openxmlformats.org/officeDocument/2006/relationships/tags" Target="../tags/tag180.xml"/><Relationship Id="rId40" Type="http://schemas.openxmlformats.org/officeDocument/2006/relationships/tags" Target="../tags/tag183.xml"/><Relationship Id="rId45" Type="http://schemas.openxmlformats.org/officeDocument/2006/relationships/tags" Target="../tags/tag188.xml"/><Relationship Id="rId53" Type="http://schemas.openxmlformats.org/officeDocument/2006/relationships/tags" Target="../tags/tag196.xml"/><Relationship Id="rId58" Type="http://schemas.openxmlformats.org/officeDocument/2006/relationships/tags" Target="../tags/tag201.xml"/><Relationship Id="rId66" Type="http://schemas.openxmlformats.org/officeDocument/2006/relationships/image" Target="../media/image11.png"/><Relationship Id="rId5" Type="http://schemas.openxmlformats.org/officeDocument/2006/relationships/tags" Target="../tags/tag148.xml"/><Relationship Id="rId15" Type="http://schemas.openxmlformats.org/officeDocument/2006/relationships/tags" Target="../tags/tag158.xml"/><Relationship Id="rId23" Type="http://schemas.openxmlformats.org/officeDocument/2006/relationships/tags" Target="../tags/tag166.xml"/><Relationship Id="rId28" Type="http://schemas.openxmlformats.org/officeDocument/2006/relationships/tags" Target="../tags/tag171.xml"/><Relationship Id="rId36" Type="http://schemas.openxmlformats.org/officeDocument/2006/relationships/tags" Target="../tags/tag179.xml"/><Relationship Id="rId49" Type="http://schemas.openxmlformats.org/officeDocument/2006/relationships/tags" Target="../tags/tag192.xml"/><Relationship Id="rId57" Type="http://schemas.openxmlformats.org/officeDocument/2006/relationships/tags" Target="../tags/tag200.xml"/><Relationship Id="rId61" Type="http://schemas.openxmlformats.org/officeDocument/2006/relationships/tags" Target="../tags/tag204.xml"/><Relationship Id="rId10" Type="http://schemas.openxmlformats.org/officeDocument/2006/relationships/tags" Target="../tags/tag153.xml"/><Relationship Id="rId19" Type="http://schemas.openxmlformats.org/officeDocument/2006/relationships/tags" Target="../tags/tag162.xml"/><Relationship Id="rId31" Type="http://schemas.openxmlformats.org/officeDocument/2006/relationships/tags" Target="../tags/tag174.xml"/><Relationship Id="rId44" Type="http://schemas.openxmlformats.org/officeDocument/2006/relationships/tags" Target="../tags/tag187.xml"/><Relationship Id="rId52" Type="http://schemas.openxmlformats.org/officeDocument/2006/relationships/tags" Target="../tags/tag195.xml"/><Relationship Id="rId60" Type="http://schemas.openxmlformats.org/officeDocument/2006/relationships/tags" Target="../tags/tag203.xml"/><Relationship Id="rId65" Type="http://schemas.openxmlformats.org/officeDocument/2006/relationships/slideLayout" Target="../slideLayouts/slideLayout6.xml"/><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tags" Target="../tags/tag165.xml"/><Relationship Id="rId27" Type="http://schemas.openxmlformats.org/officeDocument/2006/relationships/tags" Target="../tags/tag170.xml"/><Relationship Id="rId30" Type="http://schemas.openxmlformats.org/officeDocument/2006/relationships/tags" Target="../tags/tag173.xml"/><Relationship Id="rId35" Type="http://schemas.openxmlformats.org/officeDocument/2006/relationships/tags" Target="../tags/tag178.xml"/><Relationship Id="rId43" Type="http://schemas.openxmlformats.org/officeDocument/2006/relationships/tags" Target="../tags/tag186.xml"/><Relationship Id="rId48" Type="http://schemas.openxmlformats.org/officeDocument/2006/relationships/tags" Target="../tags/tag191.xml"/><Relationship Id="rId56" Type="http://schemas.openxmlformats.org/officeDocument/2006/relationships/tags" Target="../tags/tag199.xml"/><Relationship Id="rId64" Type="http://schemas.openxmlformats.org/officeDocument/2006/relationships/tags" Target="../tags/tag207.xml"/><Relationship Id="rId69" Type="http://schemas.openxmlformats.org/officeDocument/2006/relationships/image" Target="../media/image14.jpeg"/><Relationship Id="rId8" Type="http://schemas.openxmlformats.org/officeDocument/2006/relationships/tags" Target="../tags/tag151.xml"/><Relationship Id="rId51" Type="http://schemas.openxmlformats.org/officeDocument/2006/relationships/tags" Target="../tags/tag194.xml"/><Relationship Id="rId3" Type="http://schemas.openxmlformats.org/officeDocument/2006/relationships/tags" Target="../tags/tag146.xml"/><Relationship Id="rId12" Type="http://schemas.openxmlformats.org/officeDocument/2006/relationships/tags" Target="../tags/tag155.xml"/><Relationship Id="rId17" Type="http://schemas.openxmlformats.org/officeDocument/2006/relationships/tags" Target="../tags/tag160.xml"/><Relationship Id="rId25" Type="http://schemas.openxmlformats.org/officeDocument/2006/relationships/tags" Target="../tags/tag168.xml"/><Relationship Id="rId33" Type="http://schemas.openxmlformats.org/officeDocument/2006/relationships/tags" Target="../tags/tag176.xml"/><Relationship Id="rId38" Type="http://schemas.openxmlformats.org/officeDocument/2006/relationships/tags" Target="../tags/tag181.xml"/><Relationship Id="rId46" Type="http://schemas.openxmlformats.org/officeDocument/2006/relationships/tags" Target="../tags/tag189.xml"/><Relationship Id="rId59" Type="http://schemas.openxmlformats.org/officeDocument/2006/relationships/tags" Target="../tags/tag202.xml"/><Relationship Id="rId67" Type="http://schemas.openxmlformats.org/officeDocument/2006/relationships/image" Target="../media/image12.png"/><Relationship Id="rId20" Type="http://schemas.openxmlformats.org/officeDocument/2006/relationships/tags" Target="../tags/tag163.xml"/><Relationship Id="rId41" Type="http://schemas.openxmlformats.org/officeDocument/2006/relationships/tags" Target="../tags/tag184.xml"/><Relationship Id="rId54" Type="http://schemas.openxmlformats.org/officeDocument/2006/relationships/tags" Target="../tags/tag197.xml"/><Relationship Id="rId62" Type="http://schemas.openxmlformats.org/officeDocument/2006/relationships/tags" Target="../tags/tag205.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5.png"/><Relationship Id="rId7"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tags" Target="../tags/tag20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09.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tags" Target="../tags/tag2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026C0B-4820-4038-AF36-58E2F9FF3BEB}"/>
              </a:ext>
            </a:extLst>
          </p:cNvPr>
          <p:cNvSpPr>
            <a:spLocks noGrp="1"/>
          </p:cNvSpPr>
          <p:nvPr>
            <p:ph type="ctrTitle"/>
          </p:nvPr>
        </p:nvSpPr>
        <p:spPr>
          <a:xfrm>
            <a:off x="777277" y="1152009"/>
            <a:ext cx="7764139" cy="2496116"/>
          </a:xfrm>
          <a:noFill/>
          <a:effectLst/>
        </p:spPr>
        <p:txBody>
          <a:bodyPr anchor="t">
            <a:noAutofit/>
          </a:bodyPr>
          <a:lstStyle/>
          <a:p>
            <a:pPr algn="ctr">
              <a:lnSpc>
                <a:spcPct val="150000"/>
              </a:lnSpc>
            </a:pPr>
            <a:r>
              <a:rPr kumimoji="0" lang="he-IL" sz="3600" i="0" u="none" strike="noStrike" kern="1200" spc="0" normalizeH="0" baseline="0" noProof="0" dirty="0" smtClean="0">
                <a:solidFill>
                  <a:schemeClr val="tx1"/>
                </a:solidFill>
                <a:uLnTx/>
                <a:uFillTx/>
                <a:latin typeface="Alef" panose="00000500000000000000" pitchFamily="2" charset="-79"/>
                <a:cs typeface="Alef" panose="00000500000000000000" pitchFamily="2" charset="-79"/>
              </a:rPr>
              <a:t>ממתי </a:t>
            </a:r>
            <a:r>
              <a:rPr kumimoji="0" lang="he-IL" sz="3600" i="0" u="none" strike="noStrike" kern="1200" spc="0" normalizeH="0" baseline="0" noProof="0" dirty="0">
                <a:solidFill>
                  <a:schemeClr val="tx1"/>
                </a:solidFill>
                <a:uLnTx/>
                <a:uFillTx/>
                <a:latin typeface="Alef" panose="00000500000000000000" pitchFamily="2" charset="-79"/>
                <a:cs typeface="Alef" panose="00000500000000000000" pitchFamily="2" charset="-79"/>
              </a:rPr>
              <a:t>אנחנו מתעניינים בחוסן במערכת החינוך ומה ניתן לומר על האתגר </a:t>
            </a:r>
            <a:r>
              <a:rPr kumimoji="0" lang="he-IL" sz="3600" i="0" u="none" strike="noStrike" kern="1200" spc="0" normalizeH="0" baseline="0" noProof="0" dirty="0" smtClean="0">
                <a:solidFill>
                  <a:schemeClr val="tx1"/>
                </a:solidFill>
                <a:uLnTx/>
                <a:uFillTx/>
                <a:latin typeface="Alef" panose="00000500000000000000" pitchFamily="2" charset="-79"/>
                <a:cs typeface="Alef" panose="00000500000000000000" pitchFamily="2" charset="-79"/>
              </a:rPr>
              <a:t>כיום? </a:t>
            </a:r>
            <a:endParaRPr lang="he-IL" sz="4800" spc="0" dirty="0">
              <a:solidFill>
                <a:schemeClr val="tx1"/>
              </a:solidFill>
              <a:latin typeface="Alef" panose="00000500000000000000" pitchFamily="2" charset="-79"/>
              <a:cs typeface="Alef" panose="00000500000000000000" pitchFamily="2" charset="-79"/>
            </a:endParaRPr>
          </a:p>
        </p:txBody>
      </p:sp>
      <p:sp>
        <p:nvSpPr>
          <p:cNvPr id="3" name="כותרת משנה 2">
            <a:extLst>
              <a:ext uri="{FF2B5EF4-FFF2-40B4-BE49-F238E27FC236}">
                <a16:creationId xmlns:a16="http://schemas.microsoft.com/office/drawing/2014/main" id="{28252775-AD93-4353-A4E5-33B6A85DD308}"/>
              </a:ext>
            </a:extLst>
          </p:cNvPr>
          <p:cNvSpPr>
            <a:spLocks noGrp="1"/>
          </p:cNvSpPr>
          <p:nvPr>
            <p:ph type="subTitle" idx="1"/>
          </p:nvPr>
        </p:nvSpPr>
        <p:spPr>
          <a:xfrm>
            <a:off x="9197663" y="4397893"/>
            <a:ext cx="2893452" cy="1553983"/>
          </a:xfrm>
          <a:effectLst/>
        </p:spPr>
        <p:txBody>
          <a:bodyPr>
            <a:noAutofit/>
          </a:bodyPr>
          <a:lstStyle/>
          <a:p>
            <a:pPr algn="r">
              <a:lnSpc>
                <a:spcPct val="100000"/>
              </a:lnSpc>
            </a:pPr>
            <a:r>
              <a:rPr lang="he-IL" sz="2400" b="1" dirty="0">
                <a:solidFill>
                  <a:schemeClr val="tx1"/>
                </a:solidFill>
                <a:latin typeface="Alef" panose="00000500000000000000" pitchFamily="2" charset="-79"/>
                <a:cs typeface="Alef" panose="00000500000000000000" pitchFamily="2" charset="-79"/>
              </a:rPr>
              <a:t>פרופ' מולי להד</a:t>
            </a:r>
          </a:p>
          <a:p>
            <a:pPr algn="r">
              <a:lnSpc>
                <a:spcPct val="100000"/>
              </a:lnSpc>
            </a:pPr>
            <a:r>
              <a:rPr lang="he-IL" sz="2000" dirty="0">
                <a:solidFill>
                  <a:schemeClr val="tx1"/>
                </a:solidFill>
                <a:latin typeface="Alef" panose="00000500000000000000" pitchFamily="2" charset="-79"/>
                <a:cs typeface="Alef" panose="00000500000000000000" pitchFamily="2" charset="-79"/>
              </a:rPr>
              <a:t>נשיא מייסד של מרכז משאבים קריית שמונה</a:t>
            </a:r>
          </a:p>
          <a:p>
            <a:pPr algn="r">
              <a:lnSpc>
                <a:spcPct val="100000"/>
              </a:lnSpc>
            </a:pPr>
            <a:r>
              <a:rPr lang="he-IL" sz="2000" dirty="0">
                <a:solidFill>
                  <a:schemeClr val="tx1"/>
                </a:solidFill>
                <a:latin typeface="Alef" panose="00000500000000000000" pitchFamily="2" charset="-79"/>
                <a:cs typeface="Alef" panose="00000500000000000000" pitchFamily="2" charset="-79"/>
              </a:rPr>
              <a:t>המכללה האקדמית תל חי </a:t>
            </a:r>
          </a:p>
        </p:txBody>
      </p:sp>
      <p:grpSp>
        <p:nvGrpSpPr>
          <p:cNvPr id="4" name="קבוצה 3"/>
          <p:cNvGrpSpPr/>
          <p:nvPr/>
        </p:nvGrpSpPr>
        <p:grpSpPr>
          <a:xfrm>
            <a:off x="2296073" y="3894738"/>
            <a:ext cx="4726545" cy="2057138"/>
            <a:chOff x="53484" y="265220"/>
            <a:chExt cx="5521875" cy="2000436"/>
          </a:xfrm>
        </p:grpSpPr>
        <p:pic>
          <p:nvPicPr>
            <p:cNvPr id="8" name="Picture 2" descr="C:\Documents and Settings\מולי\שולחן העבודה\cspc.jpg">
              <a:extLst>
                <a:ext uri="{FF2B5EF4-FFF2-40B4-BE49-F238E27FC236}">
                  <a16:creationId xmlns:a16="http://schemas.microsoft.com/office/drawing/2014/main" id="{1F726242-1F9F-4EC9-BB46-8A28A7839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84" y="265220"/>
              <a:ext cx="5521875" cy="162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10">
              <a:extLst>
                <a:ext uri="{FF2B5EF4-FFF2-40B4-BE49-F238E27FC236}">
                  <a16:creationId xmlns:a16="http://schemas.microsoft.com/office/drawing/2014/main" id="{15CEAA4A-8ED2-4BFD-B619-5338B585FD65}"/>
                </a:ext>
              </a:extLst>
            </p:cNvPr>
            <p:cNvSpPr txBox="1"/>
            <p:nvPr/>
          </p:nvSpPr>
          <p:spPr bwMode="auto">
            <a:xfrm>
              <a:off x="2285597" y="265220"/>
              <a:ext cx="3215731" cy="769441"/>
            </a:xfrm>
            <a:prstGeom prst="rect">
              <a:avLst/>
            </a:prstGeom>
            <a:noFill/>
          </p:spPr>
          <p:txBody>
            <a:bodyPr rtlCol="1">
              <a:spAutoFit/>
            </a:bodyPr>
            <a:lstStyle/>
            <a:p>
              <a:pPr algn="r" rtl="1" eaLnBrk="1" hangingPunct="1">
                <a:defRPr/>
              </a:pPr>
              <a:r>
                <a:rPr lang="he-IL" sz="4400" b="1" dirty="0">
                  <a:solidFill>
                    <a:schemeClr val="accent3">
                      <a:lumMod val="50000"/>
                    </a:schemeClr>
                  </a:solidFill>
                  <a:latin typeface="Alef" panose="00000500000000000000" pitchFamily="2" charset="-79"/>
                  <a:cs typeface="Alef" panose="00000500000000000000" pitchFamily="2" charset="-79"/>
                </a:rPr>
                <a:t>משאבים</a:t>
              </a:r>
              <a:endParaRPr lang="he-IL" sz="3600" b="1" dirty="0">
                <a:solidFill>
                  <a:schemeClr val="accent3">
                    <a:lumMod val="50000"/>
                  </a:schemeClr>
                </a:solidFill>
                <a:latin typeface="Alef" panose="00000500000000000000" pitchFamily="2" charset="-79"/>
                <a:cs typeface="Alef" panose="00000500000000000000" pitchFamily="2" charset="-79"/>
              </a:endParaRPr>
            </a:p>
          </p:txBody>
        </p:sp>
        <p:sp>
          <p:nvSpPr>
            <p:cNvPr id="12" name="TextBox 11">
              <a:extLst>
                <a:ext uri="{FF2B5EF4-FFF2-40B4-BE49-F238E27FC236}">
                  <a16:creationId xmlns:a16="http://schemas.microsoft.com/office/drawing/2014/main" id="{78B7BFA0-18BA-4DD0-AEEB-A3175035EFC6}"/>
                </a:ext>
              </a:extLst>
            </p:cNvPr>
            <p:cNvSpPr txBox="1"/>
            <p:nvPr/>
          </p:nvSpPr>
          <p:spPr bwMode="auto">
            <a:xfrm>
              <a:off x="53484" y="1865546"/>
              <a:ext cx="5521875" cy="40011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1">
              <a:spAutoFit/>
            </a:bodyPr>
            <a:lstStyle/>
            <a:p>
              <a:pPr algn="ctr" rtl="1" eaLnBrk="1" hangingPunct="1">
                <a:defRPr/>
              </a:pPr>
              <a:r>
                <a:rPr lang="he-IL" sz="2000" b="1" dirty="0">
                  <a:solidFill>
                    <a:srgbClr val="13676C"/>
                  </a:solidFill>
                  <a:latin typeface="Alef" panose="00000500000000000000" pitchFamily="2" charset="-79"/>
                  <a:cs typeface="Alef" panose="00000500000000000000" pitchFamily="2" charset="-79"/>
                </a:rPr>
                <a:t> ראשונים במחקר ובפיתוח חוסן </a:t>
              </a:r>
            </a:p>
          </p:txBody>
        </p:sp>
      </p:grpSp>
      <p:sp>
        <p:nvSpPr>
          <p:cNvPr id="6" name="TextBox 5"/>
          <p:cNvSpPr txBox="1"/>
          <p:nvPr/>
        </p:nvSpPr>
        <p:spPr>
          <a:xfrm>
            <a:off x="9311425" y="1369213"/>
            <a:ext cx="2665928" cy="1015663"/>
          </a:xfrm>
          <a:prstGeom prst="rect">
            <a:avLst/>
          </a:prstGeom>
          <a:noFill/>
        </p:spPr>
        <p:txBody>
          <a:bodyPr wrap="square" rtlCol="1">
            <a:spAutoFit/>
          </a:bodyPr>
          <a:lstStyle/>
          <a:p>
            <a:pPr algn="r"/>
            <a:r>
              <a:rPr lang="he-IL" sz="2000" dirty="0" smtClean="0">
                <a:latin typeface="Alef" panose="00000500000000000000" pitchFamily="2" charset="-79"/>
                <a:cs typeface="Alef" panose="00000500000000000000" pitchFamily="2" charset="-79"/>
              </a:rPr>
              <a:t>כנס חוסן וחינוך</a:t>
            </a:r>
          </a:p>
          <a:p>
            <a:pPr algn="r"/>
            <a:r>
              <a:rPr lang="he-IL" sz="2000" dirty="0" smtClean="0">
                <a:latin typeface="Alef" panose="00000500000000000000" pitchFamily="2" charset="-79"/>
                <a:cs typeface="Alef" panose="00000500000000000000" pitchFamily="2" charset="-79"/>
              </a:rPr>
              <a:t>מכללת חמדת הדרום  12/10/2020</a:t>
            </a:r>
            <a:endParaRPr lang="he-IL" sz="2000" dirty="0">
              <a:latin typeface="Alef" panose="00000500000000000000" pitchFamily="2" charset="-79"/>
              <a:cs typeface="Alef" panose="00000500000000000000" pitchFamily="2" charset="-79"/>
            </a:endParaRPr>
          </a:p>
        </p:txBody>
      </p:sp>
    </p:spTree>
    <p:custDataLst>
      <p:tags r:id="rId1"/>
    </p:custDataLst>
    <p:extLst>
      <p:ext uri="{BB962C8B-B14F-4D97-AF65-F5344CB8AC3E}">
        <p14:creationId xmlns:p14="http://schemas.microsoft.com/office/powerpoint/2010/main" val="2367069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8ABF547-4B04-4C7F-A711-B9ED10F6EC80}"/>
              </a:ext>
            </a:extLst>
          </p:cNvPr>
          <p:cNvSpPr>
            <a:spLocks noGrp="1"/>
          </p:cNvSpPr>
          <p:nvPr>
            <p:ph type="title"/>
          </p:nvPr>
        </p:nvSpPr>
        <p:spPr>
          <a:xfrm>
            <a:off x="558801" y="876300"/>
            <a:ext cx="11001828" cy="1138238"/>
          </a:xfrm>
          <a:solidFill>
            <a:schemeClr val="bg2">
              <a:lumMod val="90000"/>
            </a:schemeClr>
          </a:solidFill>
        </p:spPr>
        <p:txBody>
          <a:bodyPr>
            <a:normAutofit/>
          </a:bodyPr>
          <a:lstStyle/>
          <a:p>
            <a:pPr algn="ctr">
              <a:defRPr/>
            </a:pPr>
            <a:r>
              <a:rPr lang="he-IL" sz="2550" b="1" dirty="0">
                <a:solidFill>
                  <a:schemeClr val="tx1"/>
                </a:solidFill>
                <a:latin typeface="Arial" panose="020B0604020202020204" pitchFamily="34" charset="0"/>
                <a:cs typeface="Arial" panose="020B0604020202020204" pitchFamily="34" charset="0"/>
              </a:rPr>
              <a:t>מה הסיפור האישי והמערכתי שמרגיע אותנו?</a:t>
            </a:r>
            <a:br>
              <a:rPr lang="he-IL" sz="2550" b="1" dirty="0">
                <a:solidFill>
                  <a:schemeClr val="tx1"/>
                </a:solidFill>
                <a:latin typeface="Arial" panose="020B0604020202020204" pitchFamily="34" charset="0"/>
                <a:cs typeface="Arial" panose="020B0604020202020204" pitchFamily="34" charset="0"/>
              </a:rPr>
            </a:br>
            <a:r>
              <a:rPr lang="he-IL" sz="4000" b="1" dirty="0">
                <a:solidFill>
                  <a:schemeClr val="tx1"/>
                </a:solidFill>
                <a:latin typeface="Arial" panose="020B0604020202020204" pitchFamily="34" charset="0"/>
                <a:cs typeface="Arial" panose="020B0604020202020204" pitchFamily="34" charset="0"/>
              </a:rPr>
              <a:t>רציפויות</a:t>
            </a:r>
            <a:endParaRPr lang="he-IL" sz="2550" b="1" dirty="0">
              <a:solidFill>
                <a:schemeClr val="tx1"/>
              </a:solidFill>
              <a:latin typeface="Arial" panose="020B0604020202020204" pitchFamily="34" charset="0"/>
              <a:cs typeface="Arial" panose="020B0604020202020204" pitchFamily="34" charset="0"/>
            </a:endParaRPr>
          </a:p>
        </p:txBody>
      </p:sp>
      <p:sp>
        <p:nvSpPr>
          <p:cNvPr id="3" name="מציין מיקום תוכן 2">
            <a:extLst>
              <a:ext uri="{FF2B5EF4-FFF2-40B4-BE49-F238E27FC236}">
                <a16:creationId xmlns:a16="http://schemas.microsoft.com/office/drawing/2014/main" id="{438CC737-EC6D-401A-9D8A-633B1AF776D0}"/>
              </a:ext>
            </a:extLst>
          </p:cNvPr>
          <p:cNvSpPr>
            <a:spLocks noGrp="1"/>
          </p:cNvSpPr>
          <p:nvPr>
            <p:ph idx="1"/>
          </p:nvPr>
        </p:nvSpPr>
        <p:spPr>
          <a:xfrm>
            <a:off x="3844213" y="2014539"/>
            <a:ext cx="5550614" cy="2300287"/>
          </a:xfrm>
        </p:spPr>
        <p:txBody>
          <a:bodyPr>
            <a:normAutofit/>
          </a:bodyPr>
          <a:lstStyle/>
          <a:p>
            <a:pPr>
              <a:defRPr/>
            </a:pPr>
            <a:r>
              <a:rPr lang="he-IL" sz="1350" dirty="0"/>
              <a:t>	</a:t>
            </a:r>
            <a:r>
              <a:rPr lang="he-IL" sz="2400" b="1" dirty="0"/>
              <a:t>רציפות קוגניטיבית - מציאותית</a:t>
            </a:r>
          </a:p>
          <a:p>
            <a:pPr>
              <a:defRPr/>
            </a:pPr>
            <a:r>
              <a:rPr lang="he-IL" sz="2400" b="1" dirty="0"/>
              <a:t>	רציפות תפקיד- </a:t>
            </a:r>
            <a:r>
              <a:rPr lang="he-IL" sz="2400" b="1" dirty="0" err="1"/>
              <a:t>תיפקוד</a:t>
            </a:r>
            <a:r>
              <a:rPr lang="he-IL" sz="2400" b="1" dirty="0"/>
              <a:t> </a:t>
            </a:r>
          </a:p>
          <a:p>
            <a:pPr>
              <a:defRPr/>
            </a:pPr>
            <a:r>
              <a:rPr lang="he-IL" sz="2400" b="1" dirty="0"/>
              <a:t>	רציפות חברתית- בינאישית </a:t>
            </a:r>
          </a:p>
          <a:p>
            <a:pPr>
              <a:defRPr/>
            </a:pPr>
            <a:r>
              <a:rPr lang="he-IL" sz="2400" b="1" dirty="0"/>
              <a:t>	רציפות היסטורית-אישית </a:t>
            </a:r>
          </a:p>
          <a:p>
            <a:pPr>
              <a:defRPr/>
            </a:pPr>
            <a:endParaRPr lang="he-IL" sz="1350" dirty="0"/>
          </a:p>
        </p:txBody>
      </p:sp>
      <p:pic>
        <p:nvPicPr>
          <p:cNvPr id="16388" name="תמונה 3" descr="תמונה שמכילה ציור&#10;&#10;התיאור נוצר באופן אוטומטי">
            <a:extLst>
              <a:ext uri="{FF2B5EF4-FFF2-40B4-BE49-F238E27FC236}">
                <a16:creationId xmlns:a16="http://schemas.microsoft.com/office/drawing/2014/main" id="{D468CAF6-0986-4CB0-AF45-179F5BF2A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226" y="4720416"/>
            <a:ext cx="10017998"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מציין מיקום תוכן 3">
            <a:extLst>
              <a:ext uri="{FF2B5EF4-FFF2-40B4-BE49-F238E27FC236}">
                <a16:creationId xmlns:a16="http://schemas.microsoft.com/office/drawing/2014/main" id="{65B80B25-74B7-412B-BBDF-9286F8036DC3}"/>
              </a:ext>
            </a:extLst>
          </p:cNvPr>
          <p:cNvPicPr>
            <a:picLocks noChangeAspect="1"/>
          </p:cNvPicPr>
          <p:nvPr/>
        </p:nvPicPr>
        <p:blipFill rotWithShape="1">
          <a:blip r:embed="rId3"/>
          <a:srcRect l="5390" r="12325" b="-2"/>
          <a:stretch/>
        </p:blipFill>
        <p:spPr>
          <a:xfrm>
            <a:off x="1" y="10"/>
            <a:ext cx="7574440" cy="6857990"/>
          </a:xfrm>
          <a:prstGeom prst="rect">
            <a:avLst/>
          </a:prstGeom>
        </p:spPr>
      </p:pic>
      <p:sp>
        <p:nvSpPr>
          <p:cNvPr id="2" name="כותרת 1">
            <a:extLst>
              <a:ext uri="{FF2B5EF4-FFF2-40B4-BE49-F238E27FC236}">
                <a16:creationId xmlns:a16="http://schemas.microsoft.com/office/drawing/2014/main" id="{6BEA7049-334F-45A9-B39E-E60C9D09239B}"/>
              </a:ext>
            </a:extLst>
          </p:cNvPr>
          <p:cNvSpPr>
            <a:spLocks noGrp="1"/>
          </p:cNvSpPr>
          <p:nvPr>
            <p:ph type="title"/>
          </p:nvPr>
        </p:nvSpPr>
        <p:spPr>
          <a:xfrm>
            <a:off x="527527" y="849263"/>
            <a:ext cx="7781039" cy="778933"/>
          </a:xfrm>
        </p:spPr>
        <p:txBody>
          <a:bodyPr anchor="ctr">
            <a:normAutofit fontScale="90000"/>
          </a:bodyPr>
          <a:lstStyle/>
          <a:p>
            <a:pPr marL="0" marR="0" lvl="0" indent="0" algn="r" defTabSz="457200" eaLnBrk="1" fontAlgn="auto" latinLnBrk="0" hangingPunct="1">
              <a:lnSpc>
                <a:spcPct val="100000"/>
              </a:lnSpc>
              <a:spcBef>
                <a:spcPct val="50000"/>
              </a:spcBef>
              <a:spcAft>
                <a:spcPts val="0"/>
              </a:spcAft>
              <a:tabLst/>
              <a:defRPr/>
            </a:pPr>
            <a:r>
              <a:rPr kumimoji="0" lang="he-IL" altLang="he-IL" b="1" i="1" u="none" strike="noStrike" kern="1200" cap="none" spc="0" normalizeH="0" baseline="0" noProof="0" dirty="0">
                <a:ln>
                  <a:noFill/>
                </a:ln>
                <a:solidFill>
                  <a:srgbClr val="FFFF00"/>
                </a:solidFill>
                <a:effectLst/>
                <a:uLnTx/>
                <a:uFillTx/>
                <a:latin typeface="Times New Roman" panose="02020603050405020304" pitchFamily="18" charset="0"/>
                <a:ea typeface="+mn-ea"/>
                <a:cs typeface="Narkisim" panose="020E0502050101010101" pitchFamily="34" charset="-79"/>
              </a:rPr>
              <a:t>מה  הן הרציפויות המוכרות לנו ברמת בי"ס </a:t>
            </a:r>
            <a:r>
              <a:rPr kumimoji="0" lang="he-IL" altLang="he-IL"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Narkisim" panose="020E0502050101010101" pitchFamily="34" charset="-79"/>
              </a:rPr>
              <a:t/>
            </a:r>
            <a:br>
              <a:rPr kumimoji="0" lang="he-IL" altLang="he-IL"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Narkisim" panose="020E0502050101010101" pitchFamily="34" charset="-79"/>
              </a:rPr>
            </a:br>
            <a:endParaRPr lang="he-IL" sz="3200" dirty="0">
              <a:solidFill>
                <a:srgbClr val="FEFFFF"/>
              </a:solidFill>
            </a:endParaRPr>
          </a:p>
        </p:txBody>
      </p:sp>
      <p:sp>
        <p:nvSpPr>
          <p:cNvPr id="19" name="Content Placeholder 7">
            <a:extLst>
              <a:ext uri="{FF2B5EF4-FFF2-40B4-BE49-F238E27FC236}">
                <a16:creationId xmlns:a16="http://schemas.microsoft.com/office/drawing/2014/main" id="{1A75DEEE-A6D2-44E5-9F8B-FA75B77673A7}"/>
              </a:ext>
            </a:extLst>
          </p:cNvPr>
          <p:cNvSpPr>
            <a:spLocks noGrp="1"/>
          </p:cNvSpPr>
          <p:nvPr>
            <p:ph idx="1"/>
          </p:nvPr>
        </p:nvSpPr>
        <p:spPr>
          <a:xfrm>
            <a:off x="5010539" y="1818433"/>
            <a:ext cx="6904653" cy="4712996"/>
          </a:xfrm>
          <a:solidFill>
            <a:schemeClr val="tx2">
              <a:lumMod val="20000"/>
              <a:lumOff val="80000"/>
              <a:alpha val="69000"/>
            </a:schemeClr>
          </a:solidFill>
        </p:spPr>
        <p:txBody>
          <a:bodyPr>
            <a:normAutofit/>
          </a:bodyPr>
          <a:lstStyle/>
          <a:p>
            <a:pPr>
              <a:spcBef>
                <a:spcPct val="50000"/>
              </a:spcBef>
              <a:buClrTx/>
              <a:buSzTx/>
              <a:buFontTx/>
              <a:buNone/>
            </a:pPr>
            <a:r>
              <a:rPr lang="he-IL" altLang="he-IL" sz="2600" b="1" dirty="0">
                <a:solidFill>
                  <a:srgbClr val="663300"/>
                </a:solidFill>
                <a:latin typeface="Times New Roman" panose="02020603050405020304" pitchFamily="18" charset="0"/>
                <a:cs typeface="Narkisim" panose="020E0502050101010101" pitchFamily="34" charset="-79"/>
              </a:rPr>
              <a:t>רציפות   לוגית - חוקים/ סדר יום/נהלים/ שיגרה</a:t>
            </a:r>
          </a:p>
          <a:p>
            <a:pPr>
              <a:spcBef>
                <a:spcPct val="50000"/>
              </a:spcBef>
              <a:buClrTx/>
              <a:buSzTx/>
              <a:buFontTx/>
              <a:buNone/>
            </a:pPr>
            <a:r>
              <a:rPr lang="he-IL" altLang="he-IL" sz="2600" b="1" dirty="0">
                <a:solidFill>
                  <a:srgbClr val="660066"/>
                </a:solidFill>
                <a:latin typeface="Times New Roman" panose="02020603050405020304" pitchFamily="18" charset="0"/>
                <a:cs typeface="Narkisim" panose="020E0502050101010101" pitchFamily="34" charset="-79"/>
              </a:rPr>
              <a:t>רציפות תפקיד ותפקוד - התפקידים אותם אנו ממלאים </a:t>
            </a:r>
            <a:r>
              <a:rPr lang="he-IL" altLang="he-IL" sz="2600" b="1" dirty="0" err="1">
                <a:solidFill>
                  <a:srgbClr val="660066"/>
                </a:solidFill>
                <a:latin typeface="Times New Roman" panose="02020603050405020304" pitchFamily="18" charset="0"/>
                <a:cs typeface="Narkisim" panose="020E0502050101010101" pitchFamily="34" charset="-79"/>
              </a:rPr>
              <a:t>בחיינו,קיום</a:t>
            </a:r>
            <a:r>
              <a:rPr lang="he-IL" altLang="he-IL" sz="2600" b="1" dirty="0">
                <a:solidFill>
                  <a:srgbClr val="660066"/>
                </a:solidFill>
                <a:latin typeface="Times New Roman" panose="02020603050405020304" pitchFamily="18" charset="0"/>
                <a:cs typeface="Narkisim" panose="020E0502050101010101" pitchFamily="34" charset="-79"/>
              </a:rPr>
              <a:t> היררכיה ברורה, משימות מוגדרות</a:t>
            </a:r>
          </a:p>
          <a:p>
            <a:pPr>
              <a:spcBef>
                <a:spcPct val="50000"/>
              </a:spcBef>
              <a:buClrTx/>
              <a:buSzTx/>
              <a:buFontTx/>
              <a:buNone/>
            </a:pPr>
            <a:r>
              <a:rPr lang="he-IL" altLang="he-IL" sz="2600" b="1" dirty="0">
                <a:solidFill>
                  <a:srgbClr val="FF0000"/>
                </a:solidFill>
                <a:latin typeface="Times New Roman" panose="02020603050405020304" pitchFamily="18" charset="0"/>
                <a:cs typeface="Narkisim" panose="020E0502050101010101" pitchFamily="34" charset="-79"/>
              </a:rPr>
              <a:t>רציפות חברתית -המעגלים החברתיים אליהם אנו </a:t>
            </a:r>
            <a:r>
              <a:rPr lang="he-IL" altLang="he-IL" sz="2600" b="1" dirty="0" err="1">
                <a:solidFill>
                  <a:srgbClr val="FF0000"/>
                </a:solidFill>
                <a:latin typeface="Times New Roman" panose="02020603050405020304" pitchFamily="18" charset="0"/>
                <a:cs typeface="Narkisim" panose="020E0502050101010101" pitchFamily="34" charset="-79"/>
              </a:rPr>
              <a:t>שייכים,תחושת</a:t>
            </a:r>
            <a:r>
              <a:rPr lang="he-IL" altLang="he-IL" sz="2600" b="1" dirty="0">
                <a:solidFill>
                  <a:srgbClr val="FF0000"/>
                </a:solidFill>
                <a:latin typeface="Times New Roman" panose="02020603050405020304" pitchFamily="18" charset="0"/>
                <a:cs typeface="Narkisim" panose="020E0502050101010101" pitchFamily="34" charset="-79"/>
              </a:rPr>
              <a:t> לכידות, פעולות חברתיות/ קהילתיות.</a:t>
            </a:r>
          </a:p>
          <a:p>
            <a:pPr>
              <a:spcBef>
                <a:spcPct val="50000"/>
              </a:spcBef>
              <a:buClrTx/>
              <a:buSzTx/>
              <a:buFontTx/>
              <a:buNone/>
            </a:pPr>
            <a:r>
              <a:rPr lang="he-IL" altLang="he-IL" sz="2600" b="1" dirty="0">
                <a:solidFill>
                  <a:srgbClr val="000066"/>
                </a:solidFill>
                <a:latin typeface="Times New Roman" panose="02020603050405020304" pitchFamily="18" charset="0"/>
                <a:cs typeface="Narkisim" panose="020E0502050101010101" pitchFamily="34" charset="-79"/>
              </a:rPr>
              <a:t>רציפות היסטורית - אמונות משותפות, יעדים משותפים, היסטוריה משותפת, ערכים עמדות ואמונות (אמונה</a:t>
            </a:r>
            <a:r>
              <a:rPr lang="he-IL" altLang="he-IL" sz="3000" b="1" dirty="0">
                <a:solidFill>
                  <a:srgbClr val="000066"/>
                </a:solidFill>
                <a:latin typeface="Times New Roman" panose="02020603050405020304" pitchFamily="18" charset="0"/>
                <a:cs typeface="Narkisim" panose="020E0502050101010101" pitchFamily="34" charset="-79"/>
              </a:rPr>
              <a:t> </a:t>
            </a:r>
            <a:r>
              <a:rPr lang="he-IL" altLang="he-IL" sz="2600" b="1" dirty="0">
                <a:solidFill>
                  <a:srgbClr val="000066"/>
                </a:solidFill>
                <a:latin typeface="Times New Roman" panose="02020603050405020304" pitchFamily="18" charset="0"/>
                <a:cs typeface="Narkisim" panose="020E0502050101010101" pitchFamily="34" charset="-79"/>
              </a:rPr>
              <a:t>שיכולנו לכך בעבר נוכל גם בעתיד).</a:t>
            </a:r>
            <a:r>
              <a:rPr lang="he-IL" altLang="he-IL" sz="4300" b="1" dirty="0">
                <a:solidFill>
                  <a:srgbClr val="FF0000"/>
                </a:solidFill>
                <a:latin typeface="Times New Roman" panose="02020603050405020304" pitchFamily="18" charset="0"/>
                <a:cs typeface="Narkisim" panose="020E0502050101010101" pitchFamily="34" charset="-79"/>
              </a:rPr>
              <a:t> </a:t>
            </a:r>
          </a:p>
          <a:p>
            <a:endParaRPr lang="en-US" dirty="0">
              <a:solidFill>
                <a:schemeClr val="tx1">
                  <a:lumMod val="95000"/>
                  <a:lumOff val="5000"/>
                </a:schemeClr>
              </a:solidFill>
            </a:endParaRPr>
          </a:p>
        </p:txBody>
      </p:sp>
    </p:spTree>
    <p:custDataLst>
      <p:tags r:id="rId1"/>
    </p:custDataLst>
    <p:extLst>
      <p:ext uri="{BB962C8B-B14F-4D97-AF65-F5344CB8AC3E}">
        <p14:creationId xmlns:p14="http://schemas.microsoft.com/office/powerpoint/2010/main" val="1881595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41609B17-3A6A-4229-93E0-DA6695846791}"/>
              </a:ext>
            </a:extLst>
          </p:cNvPr>
          <p:cNvPicPr>
            <a:picLocks noChangeAspect="1"/>
          </p:cNvPicPr>
          <p:nvPr/>
        </p:nvPicPr>
        <p:blipFill>
          <a:blip r:embed="rId3"/>
          <a:stretch>
            <a:fillRect/>
          </a:stretch>
        </p:blipFill>
        <p:spPr>
          <a:xfrm>
            <a:off x="5734756" y="968023"/>
            <a:ext cx="5109764" cy="4924777"/>
          </a:xfrm>
          <a:prstGeom prst="rect">
            <a:avLst/>
          </a:prstGeom>
        </p:spPr>
      </p:pic>
      <p:sp>
        <p:nvSpPr>
          <p:cNvPr id="6" name="תיבת טקסט 5">
            <a:extLst>
              <a:ext uri="{FF2B5EF4-FFF2-40B4-BE49-F238E27FC236}">
                <a16:creationId xmlns:a16="http://schemas.microsoft.com/office/drawing/2014/main" id="{5D45AC01-F00D-4B83-91F4-18AF303BCABB}"/>
              </a:ext>
            </a:extLst>
          </p:cNvPr>
          <p:cNvSpPr txBox="1"/>
          <p:nvPr/>
        </p:nvSpPr>
        <p:spPr>
          <a:xfrm>
            <a:off x="121298" y="1035696"/>
            <a:ext cx="5336765" cy="5669244"/>
          </a:xfrm>
          <a:prstGeom prst="rect">
            <a:avLst/>
          </a:prstGeom>
          <a:solidFill>
            <a:schemeClr val="bg2">
              <a:lumMod val="25000"/>
            </a:schemeClr>
          </a:solidFill>
        </p:spPr>
        <p:txBody>
          <a:bodyPr wrap="square" rtlCol="1">
            <a:spAutoFit/>
          </a:bodyPr>
          <a:lstStyle/>
          <a:p>
            <a:pPr indent="-137160" algn="r" defTabSz="685800" rtl="1">
              <a:lnSpc>
                <a:spcPct val="90000"/>
              </a:lnSpc>
              <a:spcBef>
                <a:spcPct val="50000"/>
              </a:spcBef>
              <a:buClr>
                <a:schemeClr val="accent1">
                  <a:lumMod val="75000"/>
                </a:schemeClr>
              </a:buClr>
              <a:buSzPct val="85000"/>
              <a:buFont typeface="Wingdings" pitchFamily="2" charset="2"/>
              <a:buChar char="§"/>
              <a:defRPr/>
            </a:pPr>
            <a:r>
              <a:rPr lang="en-US" altLang="he-IL" sz="2400" b="1" dirty="0">
                <a:solidFill>
                  <a:schemeClr val="bg1"/>
                </a:solidFill>
                <a:latin typeface="+mn-lt"/>
                <a:cs typeface="+mn-cs"/>
              </a:rPr>
              <a:t>הגשר </a:t>
            </a:r>
            <a:r>
              <a:rPr lang="en-US" altLang="he-IL" sz="2400" b="1" dirty="0" err="1">
                <a:solidFill>
                  <a:schemeClr val="bg1"/>
                </a:solidFill>
                <a:latin typeface="+mn-lt"/>
                <a:cs typeface="+mn-cs"/>
              </a:rPr>
              <a:t>החשיבתי</a:t>
            </a:r>
            <a:r>
              <a:rPr lang="en-US" altLang="he-IL" sz="2400" b="1" dirty="0">
                <a:solidFill>
                  <a:schemeClr val="bg1"/>
                </a:solidFill>
                <a:latin typeface="+mn-lt"/>
                <a:cs typeface="+mn-cs"/>
              </a:rPr>
              <a:t>- </a:t>
            </a:r>
            <a:r>
              <a:rPr lang="en-US" altLang="he-IL" sz="2400" b="1" dirty="0" err="1">
                <a:solidFill>
                  <a:schemeClr val="bg1"/>
                </a:solidFill>
                <a:latin typeface="+mn-lt"/>
                <a:cs typeface="+mn-cs"/>
              </a:rPr>
              <a:t>מציאותי</a:t>
            </a:r>
            <a:r>
              <a:rPr lang="en-US" altLang="he-IL" sz="2400" b="1" dirty="0">
                <a:solidFill>
                  <a:schemeClr val="bg1"/>
                </a:solidFill>
                <a:latin typeface="+mn-lt"/>
                <a:cs typeface="+mn-cs"/>
              </a:rPr>
              <a:t>- </a:t>
            </a:r>
            <a:r>
              <a:rPr lang="en-US" altLang="he-IL" sz="2400" b="1" dirty="0" err="1">
                <a:solidFill>
                  <a:schemeClr val="bg1"/>
                </a:solidFill>
                <a:latin typeface="+mn-lt"/>
                <a:cs typeface="+mn-cs"/>
              </a:rPr>
              <a:t>לוגי</a:t>
            </a:r>
            <a:r>
              <a:rPr lang="en-US" altLang="he-IL" sz="2400" b="1" dirty="0">
                <a:solidFill>
                  <a:schemeClr val="bg1"/>
                </a:solidFill>
                <a:latin typeface="+mn-lt"/>
                <a:cs typeface="+mn-cs"/>
              </a:rPr>
              <a:t> </a:t>
            </a:r>
            <a:r>
              <a:rPr lang="en-US" altLang="he-IL" sz="2400" b="1" dirty="0" err="1">
                <a:solidFill>
                  <a:schemeClr val="bg1"/>
                </a:solidFill>
                <a:latin typeface="+mn-lt"/>
                <a:cs typeface="+mn-cs"/>
              </a:rPr>
              <a:t>כל</a:t>
            </a:r>
            <a:r>
              <a:rPr lang="en-US" altLang="he-IL" sz="2400" b="1" dirty="0">
                <a:solidFill>
                  <a:schemeClr val="bg1"/>
                </a:solidFill>
                <a:latin typeface="+mn-lt"/>
                <a:cs typeface="+mn-cs"/>
              </a:rPr>
              <a:t>: </a:t>
            </a:r>
            <a:r>
              <a:rPr lang="en-US" altLang="he-IL" sz="2400" b="1" dirty="0" err="1">
                <a:solidFill>
                  <a:schemeClr val="bg1"/>
                </a:solidFill>
                <a:latin typeface="+mn-lt"/>
                <a:cs typeface="+mn-cs"/>
              </a:rPr>
              <a:t>חוקי</a:t>
            </a:r>
            <a:r>
              <a:rPr lang="en-US" altLang="he-IL" sz="2400" b="1" dirty="0">
                <a:solidFill>
                  <a:schemeClr val="bg1"/>
                </a:solidFill>
                <a:latin typeface="+mn-lt"/>
                <a:cs typeface="+mn-cs"/>
              </a:rPr>
              <a:t>  </a:t>
            </a:r>
            <a:r>
              <a:rPr lang="en-US" altLang="he-IL" sz="2400" b="1" dirty="0" err="1">
                <a:solidFill>
                  <a:schemeClr val="bg1"/>
                </a:solidFill>
                <a:latin typeface="+mn-lt"/>
                <a:cs typeface="+mn-cs"/>
              </a:rPr>
              <a:t>המציאות</a:t>
            </a:r>
            <a:r>
              <a:rPr lang="en-US" altLang="he-IL" sz="2400" b="1" dirty="0">
                <a:solidFill>
                  <a:schemeClr val="bg1"/>
                </a:solidFill>
                <a:latin typeface="+mn-lt"/>
                <a:cs typeface="+mn-cs"/>
              </a:rPr>
              <a:t> </a:t>
            </a:r>
            <a:r>
              <a:rPr lang="en-US" altLang="he-IL" sz="2400" b="1" dirty="0" err="1">
                <a:solidFill>
                  <a:schemeClr val="bg1"/>
                </a:solidFill>
                <a:latin typeface="+mn-lt"/>
                <a:cs typeface="+mn-cs"/>
              </a:rPr>
              <a:t>השתנו</a:t>
            </a:r>
            <a:r>
              <a:rPr lang="en-US" altLang="he-IL" sz="2400" b="1" dirty="0">
                <a:solidFill>
                  <a:schemeClr val="bg1"/>
                </a:solidFill>
                <a:latin typeface="+mn-lt"/>
                <a:cs typeface="+mn-cs"/>
              </a:rPr>
              <a:t> </a:t>
            </a:r>
            <a:r>
              <a:rPr lang="en-US" altLang="he-IL" sz="2400" b="1" dirty="0" err="1">
                <a:solidFill>
                  <a:schemeClr val="bg1"/>
                </a:solidFill>
                <a:latin typeface="+mn-lt"/>
                <a:cs typeface="+mn-cs"/>
              </a:rPr>
              <a:t>בצורה</a:t>
            </a:r>
            <a:r>
              <a:rPr lang="en-US" altLang="he-IL" sz="2400" b="1" dirty="0">
                <a:solidFill>
                  <a:schemeClr val="bg1"/>
                </a:solidFill>
                <a:latin typeface="+mn-lt"/>
                <a:cs typeface="+mn-cs"/>
              </a:rPr>
              <a:t> </a:t>
            </a:r>
            <a:r>
              <a:rPr lang="en-US" altLang="he-IL" sz="2400" b="1" dirty="0" err="1">
                <a:solidFill>
                  <a:schemeClr val="bg1"/>
                </a:solidFill>
                <a:latin typeface="+mn-lt"/>
                <a:cs typeface="+mn-cs"/>
              </a:rPr>
              <a:t>דרמטית</a:t>
            </a:r>
            <a:r>
              <a:rPr lang="en-US" altLang="he-IL" sz="2400" b="1" dirty="0">
                <a:solidFill>
                  <a:schemeClr val="bg1"/>
                </a:solidFill>
                <a:latin typeface="+mn-lt"/>
                <a:cs typeface="+mn-cs"/>
              </a:rPr>
              <a:t> </a:t>
            </a:r>
          </a:p>
          <a:p>
            <a:pPr indent="-137160" algn="r" defTabSz="685800" rtl="1">
              <a:lnSpc>
                <a:spcPct val="90000"/>
              </a:lnSpc>
              <a:spcBef>
                <a:spcPct val="50000"/>
              </a:spcBef>
              <a:buClr>
                <a:schemeClr val="accent1">
                  <a:lumMod val="75000"/>
                </a:schemeClr>
              </a:buClr>
              <a:buSzPct val="85000"/>
              <a:buFont typeface="Wingdings" pitchFamily="2" charset="2"/>
              <a:buChar char="§"/>
              <a:defRPr/>
            </a:pPr>
            <a:r>
              <a:rPr lang="en-US" altLang="he-IL" sz="2400" b="1" dirty="0">
                <a:solidFill>
                  <a:schemeClr val="bg1"/>
                </a:solidFill>
                <a:latin typeface="+mn-lt"/>
                <a:cs typeface="+mn-cs"/>
              </a:rPr>
              <a:t>הגשר </a:t>
            </a:r>
            <a:r>
              <a:rPr lang="en-US" altLang="he-IL" sz="2400" b="1" dirty="0" err="1">
                <a:solidFill>
                  <a:schemeClr val="bg1"/>
                </a:solidFill>
                <a:latin typeface="+mn-lt"/>
                <a:cs typeface="+mn-cs"/>
              </a:rPr>
              <a:t>התפקידי</a:t>
            </a:r>
            <a:r>
              <a:rPr lang="en-US" altLang="he-IL" sz="2400" b="1" dirty="0">
                <a:solidFill>
                  <a:schemeClr val="bg1"/>
                </a:solidFill>
                <a:latin typeface="+mn-lt"/>
                <a:cs typeface="+mn-cs"/>
              </a:rPr>
              <a:t> / </a:t>
            </a:r>
            <a:r>
              <a:rPr lang="en-US" altLang="he-IL" sz="2400" b="1" dirty="0" err="1">
                <a:solidFill>
                  <a:schemeClr val="bg1"/>
                </a:solidFill>
                <a:latin typeface="+mn-lt"/>
                <a:cs typeface="+mn-cs"/>
              </a:rPr>
              <a:t>תיפקודי</a:t>
            </a:r>
            <a:r>
              <a:rPr lang="en-US" altLang="he-IL" sz="2400" b="1" dirty="0">
                <a:solidFill>
                  <a:schemeClr val="bg1"/>
                </a:solidFill>
                <a:latin typeface="+mn-lt"/>
                <a:cs typeface="+mn-cs"/>
              </a:rPr>
              <a:t>: </a:t>
            </a:r>
            <a:r>
              <a:rPr lang="en-US" altLang="he-IL" sz="2400" b="1" dirty="0" err="1">
                <a:solidFill>
                  <a:schemeClr val="bg1"/>
                </a:solidFill>
                <a:latin typeface="+mn-lt"/>
                <a:cs typeface="+mn-cs"/>
              </a:rPr>
              <a:t>מיקום</a:t>
            </a:r>
            <a:r>
              <a:rPr lang="en-US" altLang="he-IL" sz="2400" b="1" dirty="0">
                <a:solidFill>
                  <a:schemeClr val="bg1"/>
                </a:solidFill>
                <a:latin typeface="+mn-lt"/>
                <a:cs typeface="+mn-cs"/>
              </a:rPr>
              <a:t> </a:t>
            </a:r>
            <a:r>
              <a:rPr lang="en-US" altLang="he-IL" sz="2400" b="1" dirty="0" err="1">
                <a:solidFill>
                  <a:schemeClr val="bg1"/>
                </a:solidFill>
                <a:latin typeface="+mn-lt"/>
                <a:cs typeface="+mn-cs"/>
              </a:rPr>
              <a:t>התיפקוד</a:t>
            </a:r>
            <a:r>
              <a:rPr lang="en-US" altLang="he-IL" sz="2400" b="1" dirty="0">
                <a:solidFill>
                  <a:schemeClr val="bg1"/>
                </a:solidFill>
                <a:latin typeface="+mn-lt"/>
                <a:cs typeface="+mn-cs"/>
              </a:rPr>
              <a:t> </a:t>
            </a:r>
            <a:r>
              <a:rPr lang="en-US" altLang="he-IL" sz="2400" b="1" dirty="0" err="1">
                <a:solidFill>
                  <a:schemeClr val="bg1"/>
                </a:solidFill>
                <a:latin typeface="+mn-lt"/>
                <a:cs typeface="+mn-cs"/>
              </a:rPr>
              <a:t>צורת</a:t>
            </a:r>
            <a:r>
              <a:rPr lang="en-US" altLang="he-IL" sz="2400" b="1" dirty="0">
                <a:solidFill>
                  <a:schemeClr val="bg1"/>
                </a:solidFill>
                <a:latin typeface="+mn-lt"/>
                <a:cs typeface="+mn-cs"/>
              </a:rPr>
              <a:t> </a:t>
            </a:r>
            <a:r>
              <a:rPr lang="en-US" altLang="he-IL" sz="2400" b="1" dirty="0" err="1">
                <a:solidFill>
                  <a:schemeClr val="bg1"/>
                </a:solidFill>
                <a:latin typeface="+mn-lt"/>
                <a:cs typeface="+mn-cs"/>
              </a:rPr>
              <a:t>התיפקוד</a:t>
            </a:r>
            <a:r>
              <a:rPr lang="en-US" altLang="he-IL" sz="2400" b="1" dirty="0">
                <a:solidFill>
                  <a:schemeClr val="bg1"/>
                </a:solidFill>
                <a:latin typeface="+mn-lt"/>
                <a:cs typeface="+mn-cs"/>
              </a:rPr>
              <a:t> </a:t>
            </a:r>
            <a:r>
              <a:rPr lang="en-US" altLang="he-IL" sz="2400" b="1" dirty="0" err="1">
                <a:solidFill>
                  <a:schemeClr val="bg1"/>
                </a:solidFill>
                <a:latin typeface="+mn-lt"/>
                <a:cs typeface="+mn-cs"/>
              </a:rPr>
              <a:t>ואפילו</a:t>
            </a:r>
            <a:r>
              <a:rPr lang="en-US" altLang="he-IL" sz="2400" b="1" dirty="0">
                <a:solidFill>
                  <a:schemeClr val="bg1"/>
                </a:solidFill>
                <a:latin typeface="+mn-lt"/>
                <a:cs typeface="+mn-cs"/>
              </a:rPr>
              <a:t> </a:t>
            </a:r>
            <a:r>
              <a:rPr lang="en-US" altLang="he-IL" sz="2400" b="1" dirty="0" err="1">
                <a:solidFill>
                  <a:schemeClr val="bg1"/>
                </a:solidFill>
                <a:latin typeface="+mn-lt"/>
                <a:cs typeface="+mn-cs"/>
              </a:rPr>
              <a:t>מידת</a:t>
            </a:r>
            <a:r>
              <a:rPr lang="en-US" altLang="he-IL" sz="2400" b="1" dirty="0">
                <a:solidFill>
                  <a:schemeClr val="bg1"/>
                </a:solidFill>
                <a:latin typeface="+mn-lt"/>
                <a:cs typeface="+mn-cs"/>
              </a:rPr>
              <a:t> </a:t>
            </a:r>
            <a:r>
              <a:rPr lang="en-US" altLang="he-IL" sz="2400" b="1" dirty="0" err="1">
                <a:solidFill>
                  <a:schemeClr val="bg1"/>
                </a:solidFill>
                <a:latin typeface="+mn-lt"/>
                <a:cs typeface="+mn-cs"/>
              </a:rPr>
              <a:t>הרלבנטיות</a:t>
            </a:r>
            <a:r>
              <a:rPr lang="en-US" altLang="he-IL" sz="2400" b="1" dirty="0">
                <a:solidFill>
                  <a:schemeClr val="bg1"/>
                </a:solidFill>
                <a:latin typeface="+mn-lt"/>
                <a:cs typeface="+mn-cs"/>
              </a:rPr>
              <a:t> </a:t>
            </a:r>
            <a:r>
              <a:rPr lang="en-US" altLang="he-IL" sz="2400" b="1" dirty="0" err="1">
                <a:solidFill>
                  <a:schemeClr val="bg1"/>
                </a:solidFill>
                <a:latin typeface="+mn-lt"/>
                <a:cs typeface="+mn-cs"/>
              </a:rPr>
              <a:t>שונו</a:t>
            </a:r>
            <a:r>
              <a:rPr lang="en-US" altLang="he-IL" sz="2400" b="1" dirty="0">
                <a:solidFill>
                  <a:schemeClr val="bg1"/>
                </a:solidFill>
                <a:latin typeface="+mn-lt"/>
                <a:cs typeface="+mn-cs"/>
              </a:rPr>
              <a:t> </a:t>
            </a:r>
            <a:r>
              <a:rPr lang="en-US" altLang="he-IL" sz="2400" b="1" dirty="0" err="1">
                <a:solidFill>
                  <a:schemeClr val="bg1"/>
                </a:solidFill>
                <a:latin typeface="+mn-lt"/>
                <a:cs typeface="+mn-cs"/>
              </a:rPr>
              <a:t>או</a:t>
            </a:r>
            <a:r>
              <a:rPr lang="en-US" altLang="he-IL" sz="2400" b="1" dirty="0">
                <a:solidFill>
                  <a:schemeClr val="bg1"/>
                </a:solidFill>
                <a:latin typeface="+mn-lt"/>
                <a:cs typeface="+mn-cs"/>
              </a:rPr>
              <a:t> </a:t>
            </a:r>
            <a:r>
              <a:rPr lang="en-US" altLang="he-IL" sz="2400" b="1" dirty="0" err="1">
                <a:solidFill>
                  <a:schemeClr val="bg1"/>
                </a:solidFill>
                <a:latin typeface="+mn-lt"/>
                <a:cs typeface="+mn-cs"/>
              </a:rPr>
              <a:t>הועמדו</a:t>
            </a:r>
            <a:r>
              <a:rPr lang="en-US" altLang="he-IL" sz="2400" b="1" dirty="0">
                <a:solidFill>
                  <a:schemeClr val="bg1"/>
                </a:solidFill>
                <a:latin typeface="+mn-lt"/>
                <a:cs typeface="+mn-cs"/>
              </a:rPr>
              <a:t> </a:t>
            </a:r>
            <a:r>
              <a:rPr lang="en-US" altLang="he-IL" sz="2400" b="1" dirty="0" err="1">
                <a:solidFill>
                  <a:schemeClr val="bg1"/>
                </a:solidFill>
                <a:latin typeface="+mn-lt"/>
                <a:cs typeface="+mn-cs"/>
              </a:rPr>
              <a:t>במבחן</a:t>
            </a:r>
            <a:endParaRPr lang="en-US" altLang="he-IL" sz="2400" b="1" dirty="0">
              <a:solidFill>
                <a:schemeClr val="bg1"/>
              </a:solidFill>
              <a:latin typeface="+mn-lt"/>
              <a:cs typeface="+mn-cs"/>
            </a:endParaRPr>
          </a:p>
          <a:p>
            <a:pPr indent="-137160" algn="r" defTabSz="685800" rtl="1">
              <a:lnSpc>
                <a:spcPct val="90000"/>
              </a:lnSpc>
              <a:spcBef>
                <a:spcPct val="50000"/>
              </a:spcBef>
              <a:buClr>
                <a:schemeClr val="accent1">
                  <a:lumMod val="75000"/>
                </a:schemeClr>
              </a:buClr>
              <a:buSzPct val="85000"/>
              <a:buFont typeface="Wingdings" pitchFamily="2" charset="2"/>
              <a:buChar char="§"/>
              <a:defRPr/>
            </a:pPr>
            <a:r>
              <a:rPr lang="en-US" altLang="he-IL" sz="2400" b="1" dirty="0">
                <a:solidFill>
                  <a:schemeClr val="bg1"/>
                </a:solidFill>
                <a:latin typeface="+mn-lt"/>
                <a:cs typeface="+mn-cs"/>
              </a:rPr>
              <a:t>הגשר </a:t>
            </a:r>
            <a:r>
              <a:rPr lang="en-US" altLang="he-IL" sz="2400" b="1" dirty="0" err="1">
                <a:solidFill>
                  <a:schemeClr val="bg1"/>
                </a:solidFill>
                <a:latin typeface="+mn-lt"/>
                <a:cs typeface="+mn-cs"/>
              </a:rPr>
              <a:t>החברתי</a:t>
            </a:r>
            <a:r>
              <a:rPr lang="en-US" altLang="he-IL" sz="2400" b="1" dirty="0">
                <a:solidFill>
                  <a:schemeClr val="bg1"/>
                </a:solidFill>
                <a:latin typeface="+mn-lt"/>
                <a:cs typeface="+mn-cs"/>
              </a:rPr>
              <a:t> </a:t>
            </a:r>
            <a:r>
              <a:rPr lang="en-US" altLang="he-IL" sz="2400" b="1" dirty="0" err="1">
                <a:solidFill>
                  <a:schemeClr val="bg1"/>
                </a:solidFill>
                <a:latin typeface="+mn-lt"/>
                <a:cs typeface="+mn-cs"/>
              </a:rPr>
              <a:t>פגיעה</a:t>
            </a:r>
            <a:r>
              <a:rPr lang="en-US" altLang="he-IL" sz="2400" b="1" dirty="0">
                <a:solidFill>
                  <a:schemeClr val="bg1"/>
                </a:solidFill>
                <a:latin typeface="+mn-lt"/>
                <a:cs typeface="+mn-cs"/>
              </a:rPr>
              <a:t> </a:t>
            </a:r>
            <a:r>
              <a:rPr lang="en-US" altLang="he-IL" sz="2400" b="1" dirty="0" err="1">
                <a:solidFill>
                  <a:schemeClr val="bg1"/>
                </a:solidFill>
                <a:latin typeface="+mn-lt"/>
                <a:cs typeface="+mn-cs"/>
              </a:rPr>
              <a:t>משמעותית</a:t>
            </a:r>
            <a:r>
              <a:rPr lang="en-US" altLang="he-IL" sz="2400" b="1" dirty="0">
                <a:solidFill>
                  <a:schemeClr val="bg1"/>
                </a:solidFill>
                <a:latin typeface="+mn-lt"/>
                <a:cs typeface="+mn-cs"/>
              </a:rPr>
              <a:t> </a:t>
            </a:r>
            <a:r>
              <a:rPr lang="en-US" altLang="he-IL" sz="2400" b="1" dirty="0" err="1">
                <a:solidFill>
                  <a:schemeClr val="bg1"/>
                </a:solidFill>
                <a:latin typeface="+mn-lt"/>
                <a:cs typeface="+mn-cs"/>
              </a:rPr>
              <a:t>בקשר</a:t>
            </a:r>
            <a:r>
              <a:rPr lang="en-US" altLang="he-IL" sz="2400" b="1" dirty="0">
                <a:solidFill>
                  <a:schemeClr val="bg1"/>
                </a:solidFill>
                <a:latin typeface="+mn-lt"/>
                <a:cs typeface="+mn-cs"/>
              </a:rPr>
              <a:t> </a:t>
            </a:r>
            <a:r>
              <a:rPr lang="en-US" altLang="he-IL" sz="2400" b="1" dirty="0" err="1">
                <a:solidFill>
                  <a:schemeClr val="bg1"/>
                </a:solidFill>
                <a:latin typeface="+mn-lt"/>
                <a:cs typeface="+mn-cs"/>
              </a:rPr>
              <a:t>חברתי</a:t>
            </a:r>
            <a:r>
              <a:rPr lang="en-US" altLang="he-IL" sz="2400" b="1" dirty="0">
                <a:solidFill>
                  <a:schemeClr val="bg1"/>
                </a:solidFill>
                <a:latin typeface="+mn-lt"/>
                <a:cs typeface="+mn-cs"/>
              </a:rPr>
              <a:t> </a:t>
            </a:r>
            <a:r>
              <a:rPr lang="en-US" altLang="he-IL" sz="2400" b="1" dirty="0" err="1">
                <a:solidFill>
                  <a:schemeClr val="bg1"/>
                </a:solidFill>
                <a:latin typeface="+mn-lt"/>
                <a:cs typeface="+mn-cs"/>
              </a:rPr>
              <a:t>משפחתי</a:t>
            </a:r>
            <a:r>
              <a:rPr lang="en-US" altLang="he-IL" sz="2400" b="1" dirty="0">
                <a:solidFill>
                  <a:schemeClr val="bg1"/>
                </a:solidFill>
                <a:latin typeface="+mn-lt"/>
                <a:cs typeface="+mn-cs"/>
              </a:rPr>
              <a:t>/</a:t>
            </a:r>
            <a:r>
              <a:rPr lang="en-US" altLang="he-IL" sz="2400" b="1" dirty="0" err="1">
                <a:solidFill>
                  <a:schemeClr val="bg1"/>
                </a:solidFill>
                <a:latin typeface="+mn-lt"/>
                <a:cs typeface="+mn-cs"/>
              </a:rPr>
              <a:t>תעסוקתי</a:t>
            </a:r>
            <a:r>
              <a:rPr lang="en-US" altLang="he-IL" sz="2400" b="1" dirty="0">
                <a:solidFill>
                  <a:schemeClr val="bg1"/>
                </a:solidFill>
                <a:latin typeface="+mn-lt"/>
                <a:cs typeface="+mn-cs"/>
              </a:rPr>
              <a:t>, </a:t>
            </a:r>
            <a:r>
              <a:rPr lang="en-US" altLang="he-IL" sz="2400" b="1" dirty="0" err="1">
                <a:solidFill>
                  <a:schemeClr val="bg1"/>
                </a:solidFill>
                <a:latin typeface="+mn-lt"/>
                <a:cs typeface="+mn-cs"/>
              </a:rPr>
              <a:t>פחד</a:t>
            </a:r>
            <a:r>
              <a:rPr lang="en-US" altLang="he-IL" sz="2400" b="1" dirty="0">
                <a:solidFill>
                  <a:schemeClr val="bg1"/>
                </a:solidFill>
                <a:latin typeface="+mn-lt"/>
                <a:cs typeface="+mn-cs"/>
              </a:rPr>
              <a:t> </a:t>
            </a:r>
            <a:r>
              <a:rPr lang="en-US" altLang="he-IL" sz="2400" b="1" dirty="0" err="1">
                <a:solidFill>
                  <a:schemeClr val="bg1"/>
                </a:solidFill>
                <a:latin typeface="+mn-lt"/>
                <a:cs typeface="+mn-cs"/>
              </a:rPr>
              <a:t>ממגע</a:t>
            </a:r>
            <a:r>
              <a:rPr lang="en-US" altLang="he-IL" sz="2400" b="1" dirty="0">
                <a:solidFill>
                  <a:schemeClr val="bg1"/>
                </a:solidFill>
                <a:latin typeface="+mn-lt"/>
                <a:cs typeface="+mn-cs"/>
              </a:rPr>
              <a:t> </a:t>
            </a:r>
            <a:r>
              <a:rPr lang="en-US" altLang="he-IL" sz="2400" b="1" dirty="0" err="1">
                <a:solidFill>
                  <a:schemeClr val="bg1"/>
                </a:solidFill>
                <a:latin typeface="+mn-lt"/>
                <a:cs typeface="+mn-cs"/>
              </a:rPr>
              <a:t>חברתי</a:t>
            </a:r>
            <a:endParaRPr lang="en-US" altLang="he-IL" sz="2400" b="1" dirty="0">
              <a:solidFill>
                <a:schemeClr val="bg1"/>
              </a:solidFill>
              <a:latin typeface="+mn-lt"/>
              <a:cs typeface="+mn-cs"/>
            </a:endParaRPr>
          </a:p>
          <a:p>
            <a:pPr indent="-137160" algn="r" defTabSz="685800" rtl="1">
              <a:lnSpc>
                <a:spcPct val="90000"/>
              </a:lnSpc>
              <a:spcBef>
                <a:spcPct val="50000"/>
              </a:spcBef>
              <a:buClr>
                <a:schemeClr val="accent1">
                  <a:lumMod val="75000"/>
                </a:schemeClr>
              </a:buClr>
              <a:buSzPct val="85000"/>
              <a:buFont typeface="Wingdings" pitchFamily="2" charset="2"/>
              <a:buChar char="§"/>
              <a:defRPr/>
            </a:pPr>
            <a:r>
              <a:rPr lang="en-US" altLang="he-IL" sz="2400" b="1" dirty="0">
                <a:solidFill>
                  <a:schemeClr val="bg1"/>
                </a:solidFill>
                <a:latin typeface="+mn-lt"/>
                <a:cs typeface="+mn-cs"/>
              </a:rPr>
              <a:t>הגשר </a:t>
            </a:r>
            <a:r>
              <a:rPr lang="en-US" altLang="he-IL" sz="2400" b="1" dirty="0" err="1">
                <a:solidFill>
                  <a:schemeClr val="bg1"/>
                </a:solidFill>
                <a:latin typeface="+mn-lt"/>
                <a:cs typeface="+mn-cs"/>
              </a:rPr>
              <a:t>של</a:t>
            </a:r>
            <a:r>
              <a:rPr lang="en-US" altLang="he-IL" sz="2400" b="1" dirty="0">
                <a:solidFill>
                  <a:schemeClr val="bg1"/>
                </a:solidFill>
                <a:latin typeface="+mn-lt"/>
                <a:cs typeface="+mn-cs"/>
              </a:rPr>
              <a:t> </a:t>
            </a:r>
            <a:r>
              <a:rPr lang="en-US" altLang="he-IL" sz="2400" b="1" dirty="0" err="1">
                <a:solidFill>
                  <a:schemeClr val="bg1"/>
                </a:solidFill>
                <a:latin typeface="+mn-lt"/>
                <a:cs typeface="+mn-cs"/>
              </a:rPr>
              <a:t>ערכים</a:t>
            </a:r>
            <a:r>
              <a:rPr lang="en-US" altLang="he-IL" sz="2400" b="1" dirty="0">
                <a:solidFill>
                  <a:schemeClr val="bg1"/>
                </a:solidFill>
                <a:latin typeface="+mn-lt"/>
                <a:cs typeface="+mn-cs"/>
              </a:rPr>
              <a:t> </a:t>
            </a:r>
            <a:r>
              <a:rPr lang="en-US" altLang="he-IL" sz="2400" b="1" dirty="0" err="1">
                <a:solidFill>
                  <a:schemeClr val="bg1"/>
                </a:solidFill>
                <a:latin typeface="+mn-lt"/>
                <a:cs typeface="+mn-cs"/>
              </a:rPr>
              <a:t>ואמונות</a:t>
            </a:r>
            <a:r>
              <a:rPr lang="en-US" altLang="he-IL" sz="2400" b="1" dirty="0">
                <a:solidFill>
                  <a:schemeClr val="bg1"/>
                </a:solidFill>
                <a:latin typeface="+mn-lt"/>
                <a:cs typeface="+mn-cs"/>
              </a:rPr>
              <a:t>- </a:t>
            </a:r>
            <a:r>
              <a:rPr lang="en-US" altLang="he-IL" sz="2400" b="1" dirty="0" err="1">
                <a:solidFill>
                  <a:schemeClr val="bg1"/>
                </a:solidFill>
                <a:latin typeface="+mn-lt"/>
                <a:cs typeface="+mn-cs"/>
              </a:rPr>
              <a:t>ההיסטוריה</a:t>
            </a:r>
            <a:r>
              <a:rPr lang="en-US" altLang="he-IL" sz="2400" b="1" dirty="0">
                <a:solidFill>
                  <a:schemeClr val="bg1"/>
                </a:solidFill>
                <a:latin typeface="+mn-lt"/>
                <a:cs typeface="+mn-cs"/>
              </a:rPr>
              <a:t> </a:t>
            </a:r>
            <a:r>
              <a:rPr lang="en-US" altLang="he-IL" sz="2400" b="1" dirty="0" err="1">
                <a:solidFill>
                  <a:schemeClr val="bg1"/>
                </a:solidFill>
                <a:latin typeface="+mn-lt"/>
                <a:cs typeface="+mn-cs"/>
              </a:rPr>
              <a:t>של</a:t>
            </a:r>
            <a:r>
              <a:rPr lang="en-US" altLang="he-IL" sz="2400" b="1" dirty="0">
                <a:solidFill>
                  <a:schemeClr val="bg1"/>
                </a:solidFill>
                <a:latin typeface="+mn-lt"/>
                <a:cs typeface="+mn-cs"/>
              </a:rPr>
              <a:t> </a:t>
            </a:r>
            <a:r>
              <a:rPr lang="en-US" altLang="he-IL" sz="2400" b="1" dirty="0" err="1">
                <a:solidFill>
                  <a:schemeClr val="bg1"/>
                </a:solidFill>
                <a:latin typeface="+mn-lt"/>
                <a:cs typeface="+mn-cs"/>
              </a:rPr>
              <a:t>עצמי</a:t>
            </a:r>
            <a:r>
              <a:rPr lang="en-US" altLang="he-IL" sz="2400" b="1" dirty="0">
                <a:solidFill>
                  <a:schemeClr val="bg1"/>
                </a:solidFill>
                <a:latin typeface="+mn-lt"/>
                <a:cs typeface="+mn-cs"/>
              </a:rPr>
              <a:t>. </a:t>
            </a:r>
            <a:r>
              <a:rPr lang="en-US" altLang="he-IL" sz="2400" b="1" dirty="0" err="1">
                <a:solidFill>
                  <a:schemeClr val="bg1"/>
                </a:solidFill>
                <a:latin typeface="+mn-lt"/>
                <a:cs typeface="+mn-cs"/>
              </a:rPr>
              <a:t>איננו</a:t>
            </a:r>
            <a:r>
              <a:rPr lang="en-US" altLang="he-IL" sz="2400" b="1" dirty="0">
                <a:solidFill>
                  <a:schemeClr val="bg1"/>
                </a:solidFill>
                <a:latin typeface="+mn-lt"/>
                <a:cs typeface="+mn-cs"/>
              </a:rPr>
              <a:t> </a:t>
            </a:r>
            <a:r>
              <a:rPr lang="en-US" altLang="he-IL" sz="2400" b="1" dirty="0" err="1">
                <a:solidFill>
                  <a:schemeClr val="bg1"/>
                </a:solidFill>
                <a:latin typeface="+mn-lt"/>
                <a:cs typeface="+mn-cs"/>
              </a:rPr>
              <a:t>מכירים</a:t>
            </a:r>
            <a:r>
              <a:rPr lang="en-US" altLang="he-IL" sz="2400" b="1" dirty="0">
                <a:solidFill>
                  <a:schemeClr val="bg1"/>
                </a:solidFill>
                <a:latin typeface="+mn-lt"/>
                <a:cs typeface="+mn-cs"/>
              </a:rPr>
              <a:t> </a:t>
            </a:r>
            <a:r>
              <a:rPr lang="en-US" altLang="he-IL" sz="2400" b="1" dirty="0" err="1">
                <a:solidFill>
                  <a:schemeClr val="bg1"/>
                </a:solidFill>
                <a:latin typeface="+mn-lt"/>
                <a:cs typeface="+mn-cs"/>
              </a:rPr>
              <a:t>את</a:t>
            </a:r>
            <a:r>
              <a:rPr lang="en-US" altLang="he-IL" sz="2400" b="1" dirty="0">
                <a:solidFill>
                  <a:schemeClr val="bg1"/>
                </a:solidFill>
                <a:latin typeface="+mn-lt"/>
                <a:cs typeface="+mn-cs"/>
              </a:rPr>
              <a:t> </a:t>
            </a:r>
            <a:r>
              <a:rPr lang="en-US" altLang="he-IL" sz="2400" b="1" dirty="0" err="1">
                <a:solidFill>
                  <a:schemeClr val="bg1"/>
                </a:solidFill>
                <a:latin typeface="+mn-lt"/>
                <a:cs typeface="+mn-cs"/>
              </a:rPr>
              <a:t>עצמנו</a:t>
            </a:r>
            <a:endParaRPr lang="en-US" altLang="he-IL" sz="2400" b="1" dirty="0">
              <a:solidFill>
                <a:schemeClr val="bg1"/>
              </a:solidFill>
              <a:latin typeface="+mn-lt"/>
              <a:cs typeface="+mn-cs"/>
            </a:endParaRPr>
          </a:p>
          <a:p>
            <a:pPr indent="-137160" algn="r" defTabSz="685800" rtl="1">
              <a:lnSpc>
                <a:spcPct val="90000"/>
              </a:lnSpc>
              <a:spcBef>
                <a:spcPct val="50000"/>
              </a:spcBef>
              <a:buClr>
                <a:schemeClr val="accent1">
                  <a:lumMod val="75000"/>
                </a:schemeClr>
              </a:buClr>
              <a:buSzPct val="85000"/>
              <a:buFont typeface="Wingdings" pitchFamily="2" charset="2"/>
              <a:buChar char="§"/>
              <a:defRPr/>
            </a:pPr>
            <a:r>
              <a:rPr lang="en-US" altLang="he-IL" sz="2400" b="1" dirty="0">
                <a:solidFill>
                  <a:schemeClr val="bg1"/>
                </a:solidFill>
                <a:latin typeface="+mn-lt"/>
                <a:cs typeface="+mn-cs"/>
              </a:rPr>
              <a:t>הגשר </a:t>
            </a:r>
            <a:r>
              <a:rPr lang="en-US" altLang="he-IL" sz="2400" b="1" dirty="0" err="1">
                <a:solidFill>
                  <a:schemeClr val="bg1"/>
                </a:solidFill>
                <a:latin typeface="+mn-lt"/>
                <a:cs typeface="+mn-cs"/>
              </a:rPr>
              <a:t>הפיזיולוגי</a:t>
            </a:r>
            <a:r>
              <a:rPr lang="en-US" altLang="he-IL" sz="2400" b="1" dirty="0">
                <a:solidFill>
                  <a:schemeClr val="bg1"/>
                </a:solidFill>
                <a:latin typeface="+mn-lt"/>
                <a:cs typeface="+mn-cs"/>
              </a:rPr>
              <a:t>- </a:t>
            </a:r>
            <a:r>
              <a:rPr lang="en-US" altLang="he-IL" sz="2400" b="1" dirty="0" err="1">
                <a:solidFill>
                  <a:schemeClr val="bg1"/>
                </a:solidFill>
                <a:latin typeface="+mn-lt"/>
                <a:cs typeface="+mn-cs"/>
              </a:rPr>
              <a:t>מיחושי</a:t>
            </a:r>
            <a:r>
              <a:rPr lang="en-US" altLang="he-IL" sz="2400" b="1" dirty="0">
                <a:solidFill>
                  <a:schemeClr val="bg1"/>
                </a:solidFill>
                <a:latin typeface="+mn-lt"/>
                <a:cs typeface="+mn-cs"/>
              </a:rPr>
              <a:t> </a:t>
            </a:r>
            <a:r>
              <a:rPr lang="en-US" altLang="he-IL" sz="2400" b="1" dirty="0" err="1">
                <a:solidFill>
                  <a:schemeClr val="bg1"/>
                </a:solidFill>
                <a:latin typeface="+mn-lt"/>
                <a:cs typeface="+mn-cs"/>
              </a:rPr>
              <a:t>גוף</a:t>
            </a:r>
            <a:r>
              <a:rPr lang="en-US" altLang="he-IL" sz="2400" b="1" dirty="0">
                <a:solidFill>
                  <a:schemeClr val="bg1"/>
                </a:solidFill>
                <a:latin typeface="+mn-lt"/>
                <a:cs typeface="+mn-cs"/>
              </a:rPr>
              <a:t>/</a:t>
            </a:r>
            <a:r>
              <a:rPr lang="en-US" altLang="he-IL" sz="2400" b="1" dirty="0" err="1">
                <a:solidFill>
                  <a:schemeClr val="bg1"/>
                </a:solidFill>
                <a:latin typeface="+mn-lt"/>
                <a:cs typeface="+mn-cs"/>
              </a:rPr>
              <a:t>עייפות</a:t>
            </a:r>
            <a:r>
              <a:rPr lang="en-US" altLang="he-IL" sz="2400" b="1" dirty="0">
                <a:solidFill>
                  <a:schemeClr val="bg1"/>
                </a:solidFill>
                <a:latin typeface="+mn-lt"/>
                <a:cs typeface="+mn-cs"/>
              </a:rPr>
              <a:t>/ </a:t>
            </a:r>
            <a:r>
              <a:rPr lang="en-US" altLang="he-IL" sz="2400" b="1" dirty="0" err="1">
                <a:solidFill>
                  <a:schemeClr val="bg1"/>
                </a:solidFill>
                <a:latin typeface="+mn-lt"/>
                <a:cs typeface="+mn-cs"/>
              </a:rPr>
              <a:t>תשישות</a:t>
            </a:r>
            <a:r>
              <a:rPr lang="en-US" altLang="he-IL" sz="2400" b="1" dirty="0">
                <a:solidFill>
                  <a:schemeClr val="bg1"/>
                </a:solidFill>
                <a:latin typeface="+mn-lt"/>
                <a:cs typeface="+mn-cs"/>
              </a:rPr>
              <a:t>/ </a:t>
            </a:r>
            <a:r>
              <a:rPr lang="en-US" altLang="he-IL" sz="2400" b="1" dirty="0" err="1">
                <a:solidFill>
                  <a:schemeClr val="bg1"/>
                </a:solidFill>
                <a:latin typeface="+mn-lt"/>
                <a:cs typeface="+mn-cs"/>
              </a:rPr>
              <a:t>אי</a:t>
            </a:r>
            <a:r>
              <a:rPr lang="en-US" altLang="he-IL" sz="2400" b="1" dirty="0">
                <a:solidFill>
                  <a:schemeClr val="bg1"/>
                </a:solidFill>
                <a:latin typeface="+mn-lt"/>
                <a:cs typeface="+mn-cs"/>
              </a:rPr>
              <a:t> </a:t>
            </a:r>
            <a:r>
              <a:rPr lang="en-US" altLang="he-IL" sz="2400" b="1" dirty="0" err="1">
                <a:solidFill>
                  <a:schemeClr val="bg1"/>
                </a:solidFill>
                <a:latin typeface="+mn-lt"/>
                <a:cs typeface="+mn-cs"/>
              </a:rPr>
              <a:t>שקט</a:t>
            </a:r>
            <a:endParaRPr lang="en-US" altLang="he-IL" sz="2400" b="1" dirty="0">
              <a:solidFill>
                <a:schemeClr val="bg1"/>
              </a:solidFill>
              <a:latin typeface="+mn-lt"/>
              <a:cs typeface="+mn-cs"/>
            </a:endParaRPr>
          </a:p>
          <a:p>
            <a:pPr indent="-137160" algn="r" defTabSz="685800" rtl="1">
              <a:lnSpc>
                <a:spcPct val="90000"/>
              </a:lnSpc>
              <a:spcBef>
                <a:spcPct val="50000"/>
              </a:spcBef>
              <a:buClr>
                <a:schemeClr val="accent1">
                  <a:lumMod val="75000"/>
                </a:schemeClr>
              </a:buClr>
              <a:buSzPct val="85000"/>
              <a:buFont typeface="Wingdings" pitchFamily="2" charset="2"/>
              <a:buChar char="§"/>
              <a:defRPr/>
            </a:pPr>
            <a:r>
              <a:rPr lang="en-US" altLang="he-IL" sz="2400" b="1" dirty="0">
                <a:solidFill>
                  <a:schemeClr val="bg1"/>
                </a:solidFill>
                <a:latin typeface="+mn-lt"/>
                <a:cs typeface="+mn-cs"/>
              </a:rPr>
              <a:t>הגשר </a:t>
            </a:r>
            <a:r>
              <a:rPr lang="en-US" altLang="he-IL" sz="2400" b="1" dirty="0" err="1">
                <a:solidFill>
                  <a:schemeClr val="bg1"/>
                </a:solidFill>
                <a:latin typeface="+mn-lt"/>
                <a:cs typeface="+mn-cs"/>
              </a:rPr>
              <a:t>הרגשי</a:t>
            </a:r>
            <a:r>
              <a:rPr lang="en-US" altLang="he-IL" sz="2400" b="1" dirty="0">
                <a:solidFill>
                  <a:schemeClr val="bg1"/>
                </a:solidFill>
                <a:latin typeface="+mn-lt"/>
                <a:cs typeface="+mn-cs"/>
              </a:rPr>
              <a:t> : </a:t>
            </a:r>
            <a:r>
              <a:rPr lang="en-US" altLang="he-IL" sz="2400" b="1" dirty="0" err="1">
                <a:solidFill>
                  <a:schemeClr val="bg1"/>
                </a:solidFill>
                <a:latin typeface="+mn-lt"/>
                <a:cs typeface="+mn-cs"/>
              </a:rPr>
              <a:t>מצבי</a:t>
            </a:r>
            <a:r>
              <a:rPr lang="en-US" altLang="he-IL" sz="2400" b="1" dirty="0">
                <a:solidFill>
                  <a:schemeClr val="bg1"/>
                </a:solidFill>
                <a:latin typeface="+mn-lt"/>
                <a:cs typeface="+mn-cs"/>
              </a:rPr>
              <a:t> </a:t>
            </a:r>
            <a:r>
              <a:rPr lang="en-US" altLang="he-IL" sz="2400" b="1" dirty="0" err="1">
                <a:solidFill>
                  <a:schemeClr val="bg1"/>
                </a:solidFill>
                <a:latin typeface="+mn-lt"/>
                <a:cs typeface="+mn-cs"/>
              </a:rPr>
              <a:t>רוח</a:t>
            </a:r>
            <a:r>
              <a:rPr lang="en-US" altLang="he-IL" sz="2400" b="1" dirty="0">
                <a:solidFill>
                  <a:schemeClr val="bg1"/>
                </a:solidFill>
                <a:latin typeface="+mn-lt"/>
                <a:cs typeface="+mn-cs"/>
              </a:rPr>
              <a:t> , </a:t>
            </a:r>
            <a:r>
              <a:rPr lang="en-US" altLang="he-IL" sz="2400" b="1" dirty="0" err="1">
                <a:solidFill>
                  <a:schemeClr val="bg1"/>
                </a:solidFill>
                <a:latin typeface="+mn-lt"/>
                <a:cs typeface="+mn-cs"/>
              </a:rPr>
              <a:t>דכדוך</a:t>
            </a:r>
            <a:r>
              <a:rPr lang="en-US" altLang="he-IL" sz="2400" b="1" dirty="0">
                <a:solidFill>
                  <a:schemeClr val="bg1"/>
                </a:solidFill>
                <a:latin typeface="+mn-lt"/>
                <a:cs typeface="+mn-cs"/>
              </a:rPr>
              <a:t>, </a:t>
            </a:r>
            <a:r>
              <a:rPr lang="en-US" altLang="he-IL" sz="2400" b="1" dirty="0" err="1">
                <a:solidFill>
                  <a:schemeClr val="bg1"/>
                </a:solidFill>
                <a:latin typeface="+mn-lt"/>
                <a:cs typeface="+mn-cs"/>
              </a:rPr>
              <a:t>פחד</a:t>
            </a:r>
            <a:r>
              <a:rPr lang="en-US" altLang="he-IL" sz="2400" b="1" dirty="0">
                <a:solidFill>
                  <a:schemeClr val="bg1"/>
                </a:solidFill>
                <a:latin typeface="+mn-lt"/>
                <a:cs typeface="+mn-cs"/>
              </a:rPr>
              <a:t> </a:t>
            </a:r>
            <a:r>
              <a:rPr lang="en-US" altLang="he-IL" sz="2400" b="1" dirty="0" err="1">
                <a:solidFill>
                  <a:schemeClr val="bg1"/>
                </a:solidFill>
                <a:latin typeface="+mn-lt"/>
                <a:cs typeface="+mn-cs"/>
              </a:rPr>
              <a:t>מהעתיד</a:t>
            </a:r>
            <a:r>
              <a:rPr lang="en-US" altLang="he-IL" sz="2400" b="1" dirty="0">
                <a:solidFill>
                  <a:schemeClr val="bg1"/>
                </a:solidFill>
                <a:latin typeface="+mn-lt"/>
                <a:cs typeface="+mn-cs"/>
              </a:rPr>
              <a:t> </a:t>
            </a:r>
            <a:r>
              <a:rPr lang="en-US" altLang="he-IL" sz="2400" b="1" dirty="0" err="1">
                <a:solidFill>
                  <a:schemeClr val="bg1"/>
                </a:solidFill>
                <a:latin typeface="+mn-lt"/>
                <a:cs typeface="+mn-cs"/>
              </a:rPr>
              <a:t>פחד</a:t>
            </a:r>
            <a:r>
              <a:rPr lang="en-US" altLang="he-IL" sz="2400" b="1" dirty="0">
                <a:solidFill>
                  <a:schemeClr val="bg1"/>
                </a:solidFill>
                <a:latin typeface="+mn-lt"/>
                <a:cs typeface="+mn-cs"/>
              </a:rPr>
              <a:t> </a:t>
            </a:r>
            <a:r>
              <a:rPr lang="en-US" altLang="he-IL" sz="2400" b="1" dirty="0" err="1">
                <a:solidFill>
                  <a:schemeClr val="bg1"/>
                </a:solidFill>
                <a:latin typeface="+mn-lt"/>
                <a:cs typeface="+mn-cs"/>
              </a:rPr>
              <a:t>לשוב</a:t>
            </a:r>
            <a:r>
              <a:rPr lang="en-US" altLang="he-IL" sz="2400" b="1" dirty="0">
                <a:solidFill>
                  <a:schemeClr val="bg1"/>
                </a:solidFill>
                <a:latin typeface="+mn-lt"/>
                <a:cs typeface="+mn-cs"/>
              </a:rPr>
              <a:t> </a:t>
            </a:r>
            <a:r>
              <a:rPr lang="en-US" altLang="he-IL" sz="2400" b="1" dirty="0" err="1">
                <a:solidFill>
                  <a:schemeClr val="bg1"/>
                </a:solidFill>
                <a:latin typeface="+mn-lt"/>
                <a:cs typeface="+mn-cs"/>
              </a:rPr>
              <a:t>לשיגרה</a:t>
            </a:r>
            <a:r>
              <a:rPr lang="en-US" altLang="he-IL" sz="2400" b="1" dirty="0">
                <a:solidFill>
                  <a:schemeClr val="bg1"/>
                </a:solidFill>
                <a:latin typeface="+mn-lt"/>
                <a:cs typeface="+mn-cs"/>
              </a:rPr>
              <a:t> </a:t>
            </a:r>
            <a:endParaRPr lang="en-US" altLang="he-IL" sz="2400" dirty="0">
              <a:solidFill>
                <a:schemeClr val="bg1"/>
              </a:solidFill>
              <a:latin typeface="+mn-lt"/>
              <a:cs typeface="+mn-cs"/>
            </a:endParaRPr>
          </a:p>
        </p:txBody>
      </p:sp>
      <p:sp>
        <p:nvSpPr>
          <p:cNvPr id="7" name="תיבת טקסט 6">
            <a:extLst>
              <a:ext uri="{FF2B5EF4-FFF2-40B4-BE49-F238E27FC236}">
                <a16:creationId xmlns:a16="http://schemas.microsoft.com/office/drawing/2014/main" id="{9BDE9D83-0FF7-4CAB-BF61-EB88D4745B74}"/>
              </a:ext>
            </a:extLst>
          </p:cNvPr>
          <p:cNvSpPr txBox="1"/>
          <p:nvPr/>
        </p:nvSpPr>
        <p:spPr>
          <a:xfrm>
            <a:off x="4646645" y="34492"/>
            <a:ext cx="6130212" cy="646331"/>
          </a:xfrm>
          <a:prstGeom prst="rect">
            <a:avLst/>
          </a:prstGeom>
          <a:noFill/>
        </p:spPr>
        <p:txBody>
          <a:bodyPr wrap="square" rtlCol="1">
            <a:spAutoFit/>
          </a:bodyPr>
          <a:lstStyle/>
          <a:p>
            <a:pPr algn="ctr"/>
            <a:r>
              <a:rPr lang="he-IL" sz="3600" b="1" dirty="0"/>
              <a:t>גשרי הרציפות בקורונה </a:t>
            </a:r>
          </a:p>
        </p:txBody>
      </p:sp>
    </p:spTree>
    <p:custDataLst>
      <p:tags r:id="rId1"/>
    </p:custDataLst>
    <p:extLst>
      <p:ext uri="{BB962C8B-B14F-4D97-AF65-F5344CB8AC3E}">
        <p14:creationId xmlns:p14="http://schemas.microsoft.com/office/powerpoint/2010/main" val="2953237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F73A63-0F23-4D9C-8CC9-68BDA715D256}"/>
              </a:ext>
            </a:extLst>
          </p:cNvPr>
          <p:cNvSpPr>
            <a:spLocks noGrp="1"/>
          </p:cNvSpPr>
          <p:nvPr>
            <p:ph type="title"/>
          </p:nvPr>
        </p:nvSpPr>
        <p:spPr>
          <a:xfrm>
            <a:off x="430431" y="1787154"/>
            <a:ext cx="3778870" cy="857048"/>
          </a:xfrm>
        </p:spPr>
        <p:txBody>
          <a:bodyPr vert="horz" lIns="91440" tIns="45720" rIns="91440" bIns="45720" rtlCol="0" anchor="b">
            <a:normAutofit/>
          </a:bodyPr>
          <a:lstStyle/>
          <a:p>
            <a:pPr algn="ctr"/>
            <a:r>
              <a:rPr lang="he-IL" sz="4400" b="1" dirty="0">
                <a:solidFill>
                  <a:srgbClr val="FEFFFF"/>
                </a:solidFill>
              </a:rPr>
              <a:t>מה זה חוסן ?</a:t>
            </a:r>
            <a:endParaRPr lang="en-US" sz="4400" b="1" dirty="0">
              <a:solidFill>
                <a:srgbClr val="FEFFFF"/>
              </a:solidFill>
            </a:endParaRPr>
          </a:p>
        </p:txBody>
      </p:sp>
      <p:pic>
        <p:nvPicPr>
          <p:cNvPr id="4" name="תמונה 3" descr="תמונה שמכילה צעירים, ילד, קטן, ירוק&#10;&#10;התיאור נוצר באופן אוטומטי">
            <a:extLst>
              <a:ext uri="{FF2B5EF4-FFF2-40B4-BE49-F238E27FC236}">
                <a16:creationId xmlns:a16="http://schemas.microsoft.com/office/drawing/2014/main" id="{7B3105F6-5330-4D82-B2D1-6E9CA14CA5D4}"/>
              </a:ext>
            </a:extLst>
          </p:cNvPr>
          <p:cNvPicPr>
            <a:picLocks noChangeAspect="1"/>
          </p:cNvPicPr>
          <p:nvPr/>
        </p:nvPicPr>
        <p:blipFill>
          <a:blip r:embed="rId3"/>
          <a:stretch>
            <a:fillRect/>
          </a:stretch>
        </p:blipFill>
        <p:spPr>
          <a:xfrm>
            <a:off x="5587994" y="1564234"/>
            <a:ext cx="5640502" cy="3736833"/>
          </a:xfrm>
          <a:prstGeom prst="rect">
            <a:avLst/>
          </a:prstGeom>
        </p:spPr>
      </p:pic>
    </p:spTree>
    <p:custDataLst>
      <p:tags r:id="rId1"/>
    </p:custDataLst>
    <p:extLst>
      <p:ext uri="{BB962C8B-B14F-4D97-AF65-F5344CB8AC3E}">
        <p14:creationId xmlns:p14="http://schemas.microsoft.com/office/powerpoint/2010/main" val="3838527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מחבר ישר 9">
            <a:extLst>
              <a:ext uri="{FF2B5EF4-FFF2-40B4-BE49-F238E27FC236}">
                <a16:creationId xmlns:a16="http://schemas.microsoft.com/office/drawing/2014/main" id="{C5411201-04E0-4111-AAC0-F29A009F0331}"/>
              </a:ext>
            </a:extLst>
          </p:cNvPr>
          <p:cNvCxnSpPr/>
          <p:nvPr/>
        </p:nvCxnSpPr>
        <p:spPr>
          <a:xfrm flipV="1">
            <a:off x="1881188" y="1143000"/>
            <a:ext cx="8286750" cy="0"/>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 name="מלבן 4">
            <a:extLst>
              <a:ext uri="{FF2B5EF4-FFF2-40B4-BE49-F238E27FC236}">
                <a16:creationId xmlns:a16="http://schemas.microsoft.com/office/drawing/2014/main" id="{2163A114-7668-46C3-9B0C-6684FF6E2CBA}"/>
              </a:ext>
            </a:extLst>
          </p:cNvPr>
          <p:cNvSpPr/>
          <p:nvPr/>
        </p:nvSpPr>
        <p:spPr>
          <a:xfrm>
            <a:off x="7524760" y="2786058"/>
            <a:ext cx="143981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eaLnBrk="1" hangingPunct="1">
              <a:defRPr/>
            </a:pPr>
            <a:r>
              <a:rPr lang="he-I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חוסן</a:t>
            </a:r>
          </a:p>
        </p:txBody>
      </p:sp>
      <p:sp>
        <p:nvSpPr>
          <p:cNvPr id="6" name="מלבן 5">
            <a:extLst>
              <a:ext uri="{FF2B5EF4-FFF2-40B4-BE49-F238E27FC236}">
                <a16:creationId xmlns:a16="http://schemas.microsoft.com/office/drawing/2014/main" id="{E8153ECA-8CB6-460F-9FAE-03BF9DDD028D}"/>
              </a:ext>
            </a:extLst>
          </p:cNvPr>
          <p:cNvSpPr/>
          <p:nvPr/>
        </p:nvSpPr>
        <p:spPr>
          <a:xfrm>
            <a:off x="2524100" y="2786058"/>
            <a:ext cx="2741456"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eaLnBrk="1" hangingPunct="1">
              <a:defRPr/>
            </a:pPr>
            <a:r>
              <a:rPr lang="he-IL"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התנגדות</a:t>
            </a:r>
          </a:p>
        </p:txBody>
      </p:sp>
      <p:sp>
        <p:nvSpPr>
          <p:cNvPr id="7" name="חץ שמאלה-ימינה 6">
            <a:extLst>
              <a:ext uri="{FF2B5EF4-FFF2-40B4-BE49-F238E27FC236}">
                <a16:creationId xmlns:a16="http://schemas.microsoft.com/office/drawing/2014/main" id="{DD887F8C-FF0D-4BAF-B42A-05B5EF038ED7}"/>
              </a:ext>
            </a:extLst>
          </p:cNvPr>
          <p:cNvSpPr/>
          <p:nvPr/>
        </p:nvSpPr>
        <p:spPr>
          <a:xfrm>
            <a:off x="5453058" y="2928934"/>
            <a:ext cx="1571636" cy="714380"/>
          </a:xfrm>
          <a:prstGeom prst="leftRightArrow">
            <a:avLst/>
          </a:prstGeom>
          <a:solidFill>
            <a:schemeClr val="tx2"/>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hangingPunct="1">
              <a:defRPr/>
            </a:pPr>
            <a:endParaRPr lang="he-IL"/>
          </a:p>
        </p:txBody>
      </p:sp>
      <p:sp>
        <p:nvSpPr>
          <p:cNvPr id="8" name="מלבן 7">
            <a:extLst>
              <a:ext uri="{FF2B5EF4-FFF2-40B4-BE49-F238E27FC236}">
                <a16:creationId xmlns:a16="http://schemas.microsoft.com/office/drawing/2014/main" id="{A82E7D2F-84B0-4777-AE12-A6E9B82171E4}"/>
              </a:ext>
            </a:extLst>
          </p:cNvPr>
          <p:cNvSpPr/>
          <p:nvPr/>
        </p:nvSpPr>
        <p:spPr>
          <a:xfrm>
            <a:off x="6096000" y="4143381"/>
            <a:ext cx="4810933" cy="1384995"/>
          </a:xfrm>
          <a:prstGeom prst="rect">
            <a:avLst/>
          </a:prstGeom>
          <a:noFill/>
        </p:spPr>
        <p:txBody>
          <a:bodyPr wrap="none">
            <a:spAutoFit/>
          </a:bodyPr>
          <a:lstStyle/>
          <a:p>
            <a:pPr algn="ctr" rtl="1" eaLnBrk="1" hangingPunct="1">
              <a:defRPr/>
            </a:pPr>
            <a:r>
              <a:rPr lang="he-IL" sz="2800" b="1" dirty="0">
                <a:ln w="19050">
                  <a:solidFill>
                    <a:schemeClr val="tx2">
                      <a:tint val="1000"/>
                    </a:schemeClr>
                  </a:solidFill>
                  <a:prstDash val="solid"/>
                </a:ln>
                <a:effectLst>
                  <a:outerShdw blurRad="50000" dist="50800" dir="7500000" algn="tl">
                    <a:srgbClr val="000000">
                      <a:shade val="5000"/>
                      <a:alpha val="35000"/>
                    </a:srgbClr>
                  </a:outerShdw>
                </a:effectLst>
              </a:rPr>
              <a:t>הזמן הנדרש לפרט או מערכת </a:t>
            </a:r>
          </a:p>
          <a:p>
            <a:pPr algn="ctr" rtl="1" eaLnBrk="1" hangingPunct="1">
              <a:defRPr/>
            </a:pPr>
            <a:r>
              <a:rPr lang="he-IL" sz="2800" b="1" dirty="0">
                <a:ln w="19050">
                  <a:solidFill>
                    <a:schemeClr val="tx2">
                      <a:tint val="1000"/>
                    </a:schemeClr>
                  </a:solidFill>
                  <a:prstDash val="solid"/>
                </a:ln>
                <a:effectLst>
                  <a:outerShdw blurRad="50000" dist="50800" dir="7500000" algn="tl">
                    <a:srgbClr val="000000">
                      <a:shade val="5000"/>
                      <a:alpha val="35000"/>
                    </a:srgbClr>
                  </a:outerShdw>
                </a:effectLst>
              </a:rPr>
              <a:t>לחזור לשיווי משקל </a:t>
            </a:r>
          </a:p>
          <a:p>
            <a:pPr algn="ctr" rtl="1" eaLnBrk="1" hangingPunct="1">
              <a:defRPr/>
            </a:pPr>
            <a:r>
              <a:rPr lang="he-IL" sz="2800" b="1" dirty="0">
                <a:ln w="19050">
                  <a:solidFill>
                    <a:schemeClr val="tx2">
                      <a:tint val="1000"/>
                    </a:schemeClr>
                  </a:solidFill>
                  <a:prstDash val="solid"/>
                </a:ln>
                <a:effectLst>
                  <a:outerShdw blurRad="50000" dist="50800" dir="7500000" algn="tl">
                    <a:srgbClr val="000000">
                      <a:shade val="5000"/>
                      <a:alpha val="35000"/>
                    </a:srgbClr>
                  </a:outerShdw>
                </a:effectLst>
              </a:rPr>
              <a:t>אחרי פגיעה</a:t>
            </a:r>
          </a:p>
        </p:txBody>
      </p:sp>
      <p:sp>
        <p:nvSpPr>
          <p:cNvPr id="11" name="מלבן 10">
            <a:extLst>
              <a:ext uri="{FF2B5EF4-FFF2-40B4-BE49-F238E27FC236}">
                <a16:creationId xmlns:a16="http://schemas.microsoft.com/office/drawing/2014/main" id="{F38E83FE-1396-4A47-84D1-BC8A7720D46C}"/>
              </a:ext>
            </a:extLst>
          </p:cNvPr>
          <p:cNvSpPr/>
          <p:nvPr/>
        </p:nvSpPr>
        <p:spPr>
          <a:xfrm>
            <a:off x="1360294" y="4143381"/>
            <a:ext cx="4665060" cy="1384995"/>
          </a:xfrm>
          <a:prstGeom prst="rect">
            <a:avLst/>
          </a:prstGeom>
          <a:noFill/>
        </p:spPr>
        <p:txBody>
          <a:bodyPr wrap="none">
            <a:spAutoFit/>
          </a:bodyPr>
          <a:lstStyle/>
          <a:p>
            <a:pPr algn="ctr" rtl="1" eaLnBrk="1" hangingPunct="1">
              <a:defRPr/>
            </a:pPr>
            <a:r>
              <a:rPr lang="he-IL" sz="2800" b="1" dirty="0">
                <a:ln w="19050">
                  <a:solidFill>
                    <a:schemeClr val="tx2">
                      <a:tint val="1000"/>
                    </a:schemeClr>
                  </a:solidFill>
                  <a:prstDash val="solid"/>
                </a:ln>
                <a:effectLst>
                  <a:outerShdw blurRad="50800" dist="38100" dir="2700000" algn="tl" rotWithShape="0">
                    <a:prstClr val="black">
                      <a:alpha val="40000"/>
                    </a:prstClr>
                  </a:outerShdw>
                </a:effectLst>
              </a:rPr>
              <a:t>הכוח הדרוש </a:t>
            </a:r>
          </a:p>
          <a:p>
            <a:pPr algn="ctr" rtl="1" eaLnBrk="1" hangingPunct="1">
              <a:defRPr/>
            </a:pPr>
            <a:r>
              <a:rPr lang="he-IL" sz="2800" b="1" dirty="0">
                <a:ln w="19050">
                  <a:solidFill>
                    <a:schemeClr val="tx2">
                      <a:tint val="1000"/>
                    </a:schemeClr>
                  </a:solidFill>
                  <a:prstDash val="solid"/>
                </a:ln>
                <a:effectLst>
                  <a:outerShdw blurRad="50800" dist="38100" dir="2700000" algn="tl" rotWithShape="0">
                    <a:prstClr val="black">
                      <a:alpha val="40000"/>
                    </a:prstClr>
                  </a:outerShdw>
                </a:effectLst>
              </a:rPr>
              <a:t>להוציא את הפרט או מערכת </a:t>
            </a:r>
          </a:p>
          <a:p>
            <a:pPr algn="ctr" rtl="1" eaLnBrk="1" hangingPunct="1">
              <a:defRPr/>
            </a:pPr>
            <a:r>
              <a:rPr lang="he-IL" sz="2800" b="1" dirty="0">
                <a:ln w="19050">
                  <a:solidFill>
                    <a:schemeClr val="tx2">
                      <a:tint val="1000"/>
                    </a:schemeClr>
                  </a:solidFill>
                  <a:prstDash val="solid"/>
                </a:ln>
                <a:effectLst>
                  <a:outerShdw blurRad="50800" dist="38100" dir="2700000" algn="tl" rotWithShape="0">
                    <a:prstClr val="black">
                      <a:alpha val="40000"/>
                    </a:prstClr>
                  </a:outerShdw>
                </a:effectLst>
              </a:rPr>
              <a:t>משיווי משקל </a:t>
            </a:r>
          </a:p>
        </p:txBody>
      </p:sp>
      <p:pic>
        <p:nvPicPr>
          <p:cNvPr id="2" name="תמונה 1">
            <a:extLst>
              <a:ext uri="{FF2B5EF4-FFF2-40B4-BE49-F238E27FC236}">
                <a16:creationId xmlns:a16="http://schemas.microsoft.com/office/drawing/2014/main" id="{40F77864-526D-4AE2-A3B8-8711CAE12EAD}"/>
              </a:ext>
            </a:extLst>
          </p:cNvPr>
          <p:cNvPicPr>
            <a:picLocks noChangeAspect="1"/>
          </p:cNvPicPr>
          <p:nvPr/>
        </p:nvPicPr>
        <p:blipFill>
          <a:blip r:embed="rId4"/>
          <a:stretch>
            <a:fillRect/>
          </a:stretch>
        </p:blipFill>
        <p:spPr>
          <a:xfrm>
            <a:off x="1881188" y="1217244"/>
            <a:ext cx="2924175" cy="1562100"/>
          </a:xfrm>
          <a:prstGeom prst="rect">
            <a:avLst/>
          </a:prstGeom>
          <a:ln>
            <a:noFill/>
          </a:ln>
          <a:effectLst>
            <a:softEdge rad="112500"/>
          </a:effectLst>
        </p:spPr>
      </p:pic>
      <p:pic>
        <p:nvPicPr>
          <p:cNvPr id="3" name="תמונה 2">
            <a:extLst>
              <a:ext uri="{FF2B5EF4-FFF2-40B4-BE49-F238E27FC236}">
                <a16:creationId xmlns:a16="http://schemas.microsoft.com/office/drawing/2014/main" id="{7FEF6C68-2CEE-4BE8-B411-607DA4F62481}"/>
              </a:ext>
            </a:extLst>
          </p:cNvPr>
          <p:cNvPicPr>
            <a:picLocks noChangeAspect="1"/>
          </p:cNvPicPr>
          <p:nvPr/>
        </p:nvPicPr>
        <p:blipFill>
          <a:blip r:embed="rId5"/>
          <a:stretch>
            <a:fillRect/>
          </a:stretch>
        </p:blipFill>
        <p:spPr>
          <a:xfrm>
            <a:off x="7350299" y="1300276"/>
            <a:ext cx="2194917" cy="1642759"/>
          </a:xfrm>
          <a:prstGeom prst="rect">
            <a:avLst/>
          </a:prstGeom>
          <a:ln>
            <a:noFill/>
          </a:ln>
          <a:effectLst>
            <a:softEdge rad="112500"/>
          </a:effectLst>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83" descr="Martaman_black.jpg">
            <a:extLst>
              <a:ext uri="{FF2B5EF4-FFF2-40B4-BE49-F238E27FC236}">
                <a16:creationId xmlns:a16="http://schemas.microsoft.com/office/drawing/2014/main" id="{FDD84DB0-4C1D-4802-97C2-34EF3495135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28801" y="2286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184" descr="Martaman_black.jpg">
            <a:extLst>
              <a:ext uri="{FF2B5EF4-FFF2-40B4-BE49-F238E27FC236}">
                <a16:creationId xmlns:a16="http://schemas.microsoft.com/office/drawing/2014/main" id="{097EDF75-CFDC-4030-9324-DFD232379A97}"/>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828801" y="1676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85" descr="Martaman_black.jpg">
            <a:extLst>
              <a:ext uri="{FF2B5EF4-FFF2-40B4-BE49-F238E27FC236}">
                <a16:creationId xmlns:a16="http://schemas.microsoft.com/office/drawing/2014/main" id="{76398943-0D9A-4ADF-A0D1-5BF03AB4CB4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28801" y="1066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187" descr="Martaman_black.jpg">
            <a:extLst>
              <a:ext uri="{FF2B5EF4-FFF2-40B4-BE49-F238E27FC236}">
                <a16:creationId xmlns:a16="http://schemas.microsoft.com/office/drawing/2014/main" id="{26F5A1B3-E940-4093-8C85-81A6E8A7B2C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28801" y="28956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88" descr="Martaman_black.jpg">
            <a:extLst>
              <a:ext uri="{FF2B5EF4-FFF2-40B4-BE49-F238E27FC236}">
                <a16:creationId xmlns:a16="http://schemas.microsoft.com/office/drawing/2014/main" id="{8A924018-9EA6-4843-9278-5797AA155890}"/>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28801" y="35052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89" descr="Martaman_black.jpg">
            <a:extLst>
              <a:ext uri="{FF2B5EF4-FFF2-40B4-BE49-F238E27FC236}">
                <a16:creationId xmlns:a16="http://schemas.microsoft.com/office/drawing/2014/main" id="{0EDB7CCC-00FC-4C28-9943-1CFC0728EE1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28801" y="4114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90" descr="Martaman_black.jpg">
            <a:extLst>
              <a:ext uri="{FF2B5EF4-FFF2-40B4-BE49-F238E27FC236}">
                <a16:creationId xmlns:a16="http://schemas.microsoft.com/office/drawing/2014/main" id="{D6711923-056D-4997-9D74-AC67B6B75670}"/>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28801" y="4724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91" descr="Martaman_black.jpg">
            <a:extLst>
              <a:ext uri="{FF2B5EF4-FFF2-40B4-BE49-F238E27FC236}">
                <a16:creationId xmlns:a16="http://schemas.microsoft.com/office/drawing/2014/main" id="{B80BD8BC-4CD6-4E5B-B9F6-DD3FBEBB3BA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28801" y="5334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Picture 194" descr="Martaman_black.jpg">
            <a:extLst>
              <a:ext uri="{FF2B5EF4-FFF2-40B4-BE49-F238E27FC236}">
                <a16:creationId xmlns:a16="http://schemas.microsoft.com/office/drawing/2014/main" id="{CCF35790-FDE9-45D4-80C7-9FF2E5DE1538}"/>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209801" y="2286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195" descr="Martaman_black.jpg">
            <a:extLst>
              <a:ext uri="{FF2B5EF4-FFF2-40B4-BE49-F238E27FC236}">
                <a16:creationId xmlns:a16="http://schemas.microsoft.com/office/drawing/2014/main" id="{456AEDB2-5C8A-483C-BBD0-712044FBCDDE}"/>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209801" y="1676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96" descr="Martaman_black.jpg">
            <a:extLst>
              <a:ext uri="{FF2B5EF4-FFF2-40B4-BE49-F238E27FC236}">
                <a16:creationId xmlns:a16="http://schemas.microsoft.com/office/drawing/2014/main" id="{0F3F1965-0538-4EF2-B4FF-37367241EF8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209801" y="1066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97" descr="Martaman_black.jpg">
            <a:extLst>
              <a:ext uri="{FF2B5EF4-FFF2-40B4-BE49-F238E27FC236}">
                <a16:creationId xmlns:a16="http://schemas.microsoft.com/office/drawing/2014/main" id="{529A31DB-5BD4-4A20-9C9C-C34D7865AB1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209801" y="28956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6" name="Picture 198" descr="Martaman_black.jpg">
            <a:extLst>
              <a:ext uri="{FF2B5EF4-FFF2-40B4-BE49-F238E27FC236}">
                <a16:creationId xmlns:a16="http://schemas.microsoft.com/office/drawing/2014/main" id="{E9F22889-3290-4348-98D8-F3433339024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209801" y="35052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Picture 199" descr="Martaman_black.jpg">
            <a:extLst>
              <a:ext uri="{FF2B5EF4-FFF2-40B4-BE49-F238E27FC236}">
                <a16:creationId xmlns:a16="http://schemas.microsoft.com/office/drawing/2014/main" id="{1EED2EE3-E1BE-4FCA-B5E7-6954AECCA4E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209801" y="4114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200" descr="Martaman_black.jpg">
            <a:extLst>
              <a:ext uri="{FF2B5EF4-FFF2-40B4-BE49-F238E27FC236}">
                <a16:creationId xmlns:a16="http://schemas.microsoft.com/office/drawing/2014/main" id="{94675E43-7266-4215-AE87-AD1F2710E64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209801" y="4724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9" name="Picture 201" descr="Martaman_black.jpg">
            <a:extLst>
              <a:ext uri="{FF2B5EF4-FFF2-40B4-BE49-F238E27FC236}">
                <a16:creationId xmlns:a16="http://schemas.microsoft.com/office/drawing/2014/main" id="{D6633066-CD67-4150-89D5-B127FF29E43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209801" y="5334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70" name="Group 344">
            <a:extLst>
              <a:ext uri="{FF2B5EF4-FFF2-40B4-BE49-F238E27FC236}">
                <a16:creationId xmlns:a16="http://schemas.microsoft.com/office/drawing/2014/main" id="{D80692DD-A9B5-4DA5-8705-A8905927C40F}"/>
              </a:ext>
            </a:extLst>
          </p:cNvPr>
          <p:cNvGrpSpPr>
            <a:grpSpLocks/>
          </p:cNvGrpSpPr>
          <p:nvPr/>
        </p:nvGrpSpPr>
        <p:grpSpPr bwMode="auto">
          <a:xfrm>
            <a:off x="9829800" y="1063625"/>
            <a:ext cx="381000" cy="4883150"/>
            <a:chOff x="8305800" y="1063488"/>
            <a:chExt cx="380647" cy="4883424"/>
          </a:xfrm>
        </p:grpSpPr>
        <p:pic>
          <p:nvPicPr>
            <p:cNvPr id="23744" name="Picture 376" descr="Martaman_black.jpg">
              <a:extLst>
                <a:ext uri="{FF2B5EF4-FFF2-40B4-BE49-F238E27FC236}">
                  <a16:creationId xmlns:a16="http://schemas.microsoft.com/office/drawing/2014/main" id="{93B5EB98-BFA1-422F-8234-1003EE2EDF2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45" name="Picture 377" descr="Martaman_black.jpg">
              <a:extLst>
                <a:ext uri="{FF2B5EF4-FFF2-40B4-BE49-F238E27FC236}">
                  <a16:creationId xmlns:a16="http://schemas.microsoft.com/office/drawing/2014/main" id="{26DBC002-08EB-4C8B-BFA6-F54A3174C8B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46" name="Picture 178" descr="Martaman_black.jpg">
              <a:extLst>
                <a:ext uri="{FF2B5EF4-FFF2-40B4-BE49-F238E27FC236}">
                  <a16:creationId xmlns:a16="http://schemas.microsoft.com/office/drawing/2014/main" id="{0D3542BE-A689-4961-B5F2-3A442F1B95EF}"/>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47" name="Picture 186" descr="Martaman_black.jpg">
              <a:extLst>
                <a:ext uri="{FF2B5EF4-FFF2-40B4-BE49-F238E27FC236}">
                  <a16:creationId xmlns:a16="http://schemas.microsoft.com/office/drawing/2014/main" id="{2CD06FD2-89C4-42EC-9FCA-2C9B857C0A9E}"/>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48" name="Picture 220" descr="Martaman_black.jpg">
              <a:extLst>
                <a:ext uri="{FF2B5EF4-FFF2-40B4-BE49-F238E27FC236}">
                  <a16:creationId xmlns:a16="http://schemas.microsoft.com/office/drawing/2014/main" id="{6189622D-3167-4F4A-90F6-6CDAC8E098B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49" name="Picture 266" descr="Martaman_black.jpg">
              <a:extLst>
                <a:ext uri="{FF2B5EF4-FFF2-40B4-BE49-F238E27FC236}">
                  <a16:creationId xmlns:a16="http://schemas.microsoft.com/office/drawing/2014/main" id="{CF96CDE5-2EF0-4876-B35B-682D99B3263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0" name="Picture 311" descr="Martaman_black.jpg">
              <a:extLst>
                <a:ext uri="{FF2B5EF4-FFF2-40B4-BE49-F238E27FC236}">
                  <a16:creationId xmlns:a16="http://schemas.microsoft.com/office/drawing/2014/main" id="{892618A4-479B-4BBE-BDFC-A43EAC3F92A6}"/>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51" name="Picture 343" descr="Martaman_black.jpg">
              <a:extLst>
                <a:ext uri="{FF2B5EF4-FFF2-40B4-BE49-F238E27FC236}">
                  <a16:creationId xmlns:a16="http://schemas.microsoft.com/office/drawing/2014/main" id="{F49FEA70-9F6C-4518-B64A-D7A09920B7E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71" name="Group 345">
            <a:extLst>
              <a:ext uri="{FF2B5EF4-FFF2-40B4-BE49-F238E27FC236}">
                <a16:creationId xmlns:a16="http://schemas.microsoft.com/office/drawing/2014/main" id="{C249483C-CE89-4B66-9CB7-DD7FC712D7AA}"/>
              </a:ext>
            </a:extLst>
          </p:cNvPr>
          <p:cNvGrpSpPr>
            <a:grpSpLocks/>
          </p:cNvGrpSpPr>
          <p:nvPr/>
        </p:nvGrpSpPr>
        <p:grpSpPr bwMode="auto">
          <a:xfrm>
            <a:off x="9448800" y="1066800"/>
            <a:ext cx="381000" cy="4883150"/>
            <a:chOff x="8305800" y="1063488"/>
            <a:chExt cx="380647" cy="4883424"/>
          </a:xfrm>
        </p:grpSpPr>
        <p:pic>
          <p:nvPicPr>
            <p:cNvPr id="23736" name="Picture 346" descr="Martaman_black.jpg">
              <a:extLst>
                <a:ext uri="{FF2B5EF4-FFF2-40B4-BE49-F238E27FC236}">
                  <a16:creationId xmlns:a16="http://schemas.microsoft.com/office/drawing/2014/main" id="{44EA1342-BA63-4652-ACDA-721E5759432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37" name="Picture 347" descr="Martaman_black.jpg">
              <a:extLst>
                <a:ext uri="{FF2B5EF4-FFF2-40B4-BE49-F238E27FC236}">
                  <a16:creationId xmlns:a16="http://schemas.microsoft.com/office/drawing/2014/main" id="{02A55805-9C1F-4055-842D-A9BD96FF1E8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38" name="Picture 351" descr="Martaman_black.jpg">
              <a:extLst>
                <a:ext uri="{FF2B5EF4-FFF2-40B4-BE49-F238E27FC236}">
                  <a16:creationId xmlns:a16="http://schemas.microsoft.com/office/drawing/2014/main" id="{DEDCE5C4-FCA6-46B5-8B5E-40D313E9618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39" name="Picture 352" descr="Martaman_black.jpg">
              <a:extLst>
                <a:ext uri="{FF2B5EF4-FFF2-40B4-BE49-F238E27FC236}">
                  <a16:creationId xmlns:a16="http://schemas.microsoft.com/office/drawing/2014/main" id="{1ACD6EDA-62B3-4771-8C2A-92BBA62AE88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40" name="Picture 353" descr="Martaman_black.jpg">
              <a:extLst>
                <a:ext uri="{FF2B5EF4-FFF2-40B4-BE49-F238E27FC236}">
                  <a16:creationId xmlns:a16="http://schemas.microsoft.com/office/drawing/2014/main" id="{63924EBB-333A-4385-9621-F2F19E9450DF}"/>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41" name="Picture 354" descr="Martaman_black.jpg">
              <a:extLst>
                <a:ext uri="{FF2B5EF4-FFF2-40B4-BE49-F238E27FC236}">
                  <a16:creationId xmlns:a16="http://schemas.microsoft.com/office/drawing/2014/main" id="{936430DC-7D62-4974-B5C4-B16626E2A23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42" name="Picture 355" descr="Martaman_black.jpg">
              <a:extLst>
                <a:ext uri="{FF2B5EF4-FFF2-40B4-BE49-F238E27FC236}">
                  <a16:creationId xmlns:a16="http://schemas.microsoft.com/office/drawing/2014/main" id="{77F3C52E-0060-42B4-A212-7174AA6F996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43" name="Picture 356" descr="Martaman_black.jpg">
              <a:extLst>
                <a:ext uri="{FF2B5EF4-FFF2-40B4-BE49-F238E27FC236}">
                  <a16:creationId xmlns:a16="http://schemas.microsoft.com/office/drawing/2014/main" id="{2B3D1CB5-3A1C-45D3-8C5E-5231C719D44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72" name="Group 360">
            <a:extLst>
              <a:ext uri="{FF2B5EF4-FFF2-40B4-BE49-F238E27FC236}">
                <a16:creationId xmlns:a16="http://schemas.microsoft.com/office/drawing/2014/main" id="{2AA4D3B6-C619-4916-AC6E-9D672D7CDCDB}"/>
              </a:ext>
            </a:extLst>
          </p:cNvPr>
          <p:cNvGrpSpPr>
            <a:grpSpLocks/>
          </p:cNvGrpSpPr>
          <p:nvPr/>
        </p:nvGrpSpPr>
        <p:grpSpPr bwMode="auto">
          <a:xfrm>
            <a:off x="9067800" y="1066800"/>
            <a:ext cx="381000" cy="4883150"/>
            <a:chOff x="8305800" y="1063488"/>
            <a:chExt cx="380647" cy="4883424"/>
          </a:xfrm>
        </p:grpSpPr>
        <p:pic>
          <p:nvPicPr>
            <p:cNvPr id="23728" name="Picture 361" descr="Martaman_black.jpg">
              <a:extLst>
                <a:ext uri="{FF2B5EF4-FFF2-40B4-BE49-F238E27FC236}">
                  <a16:creationId xmlns:a16="http://schemas.microsoft.com/office/drawing/2014/main" id="{4FE9939F-CA80-4DD0-9313-244C876B1A7F}"/>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29" name="Picture 362" descr="Martaman_black.jpg">
              <a:extLst>
                <a:ext uri="{FF2B5EF4-FFF2-40B4-BE49-F238E27FC236}">
                  <a16:creationId xmlns:a16="http://schemas.microsoft.com/office/drawing/2014/main" id="{CBC144CF-65E2-4DEE-A5A7-0104C6164F4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30" name="Picture 363" descr="Martaman_black.jpg">
              <a:extLst>
                <a:ext uri="{FF2B5EF4-FFF2-40B4-BE49-F238E27FC236}">
                  <a16:creationId xmlns:a16="http://schemas.microsoft.com/office/drawing/2014/main" id="{29B88E07-3F36-4FD2-919A-6CA00130D54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31" name="Picture 364" descr="Martaman_black.jpg">
              <a:extLst>
                <a:ext uri="{FF2B5EF4-FFF2-40B4-BE49-F238E27FC236}">
                  <a16:creationId xmlns:a16="http://schemas.microsoft.com/office/drawing/2014/main" id="{F03CAA38-0019-47C4-8422-779CD67A513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32" name="Picture 365" descr="Martaman_black.jpg">
              <a:extLst>
                <a:ext uri="{FF2B5EF4-FFF2-40B4-BE49-F238E27FC236}">
                  <a16:creationId xmlns:a16="http://schemas.microsoft.com/office/drawing/2014/main" id="{292B953F-C3C1-4A79-8B82-AF144B9E3CF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33" name="Picture 369" descr="Martaman_black.jpg">
              <a:extLst>
                <a:ext uri="{FF2B5EF4-FFF2-40B4-BE49-F238E27FC236}">
                  <a16:creationId xmlns:a16="http://schemas.microsoft.com/office/drawing/2014/main" id="{6AE98DBF-D599-4619-9196-8BD8035488C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34" name="Picture 370" descr="Martaman_black.jpg">
              <a:extLst>
                <a:ext uri="{FF2B5EF4-FFF2-40B4-BE49-F238E27FC236}">
                  <a16:creationId xmlns:a16="http://schemas.microsoft.com/office/drawing/2014/main" id="{F7E23117-E35D-458D-8246-80733DCC7BE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35" name="Picture 371" descr="Martaman_black.jpg">
              <a:extLst>
                <a:ext uri="{FF2B5EF4-FFF2-40B4-BE49-F238E27FC236}">
                  <a16:creationId xmlns:a16="http://schemas.microsoft.com/office/drawing/2014/main" id="{5CFC0430-F81F-4537-BF2B-1DDA689DEC8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73" name="Group 372">
            <a:extLst>
              <a:ext uri="{FF2B5EF4-FFF2-40B4-BE49-F238E27FC236}">
                <a16:creationId xmlns:a16="http://schemas.microsoft.com/office/drawing/2014/main" id="{8EE8CA84-A81B-4685-A779-286227EDC149}"/>
              </a:ext>
            </a:extLst>
          </p:cNvPr>
          <p:cNvGrpSpPr>
            <a:grpSpLocks/>
          </p:cNvGrpSpPr>
          <p:nvPr/>
        </p:nvGrpSpPr>
        <p:grpSpPr bwMode="auto">
          <a:xfrm>
            <a:off x="8686800" y="1066800"/>
            <a:ext cx="381000" cy="4883150"/>
            <a:chOff x="8305800" y="1063488"/>
            <a:chExt cx="380647" cy="4883424"/>
          </a:xfrm>
        </p:grpSpPr>
        <p:pic>
          <p:nvPicPr>
            <p:cNvPr id="23720" name="Picture 373" descr="Martaman_black.jpg">
              <a:extLst>
                <a:ext uri="{FF2B5EF4-FFF2-40B4-BE49-F238E27FC236}">
                  <a16:creationId xmlns:a16="http://schemas.microsoft.com/office/drawing/2014/main" id="{66A9C54B-9530-42ED-9D0F-AAB9F5FA6A8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21" name="Picture 374" descr="Martaman_black.jpg">
              <a:extLst>
                <a:ext uri="{FF2B5EF4-FFF2-40B4-BE49-F238E27FC236}">
                  <a16:creationId xmlns:a16="http://schemas.microsoft.com/office/drawing/2014/main" id="{77234F28-9690-4F70-8515-15C6F0F54E3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22" name="Picture 375" descr="Martaman_black.jpg">
              <a:extLst>
                <a:ext uri="{FF2B5EF4-FFF2-40B4-BE49-F238E27FC236}">
                  <a16:creationId xmlns:a16="http://schemas.microsoft.com/office/drawing/2014/main" id="{CB4EF71E-263D-4D68-AA15-84511A667EAE}"/>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23" name="Picture 378" descr="Martaman_black.jpg">
              <a:extLst>
                <a:ext uri="{FF2B5EF4-FFF2-40B4-BE49-F238E27FC236}">
                  <a16:creationId xmlns:a16="http://schemas.microsoft.com/office/drawing/2014/main" id="{3D11254F-FF53-4183-8B8C-E954538D61AE}"/>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24" name="Picture 379" descr="Martaman_black.jpg">
              <a:extLst>
                <a:ext uri="{FF2B5EF4-FFF2-40B4-BE49-F238E27FC236}">
                  <a16:creationId xmlns:a16="http://schemas.microsoft.com/office/drawing/2014/main" id="{B2B9590A-A6DE-45F4-8B44-234CB7A3036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25" name="Picture 380" descr="Martaman_black.jpg">
              <a:extLst>
                <a:ext uri="{FF2B5EF4-FFF2-40B4-BE49-F238E27FC236}">
                  <a16:creationId xmlns:a16="http://schemas.microsoft.com/office/drawing/2014/main" id="{C72A3EF7-F0FE-4A55-AE04-F4580576D89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26" name="Picture 381" descr="Martaman_black.jpg">
              <a:extLst>
                <a:ext uri="{FF2B5EF4-FFF2-40B4-BE49-F238E27FC236}">
                  <a16:creationId xmlns:a16="http://schemas.microsoft.com/office/drawing/2014/main" id="{A73300DA-AC09-40DA-8F86-A5C54EC3D7B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27" name="Picture 382" descr="Martaman_black.jpg">
              <a:extLst>
                <a:ext uri="{FF2B5EF4-FFF2-40B4-BE49-F238E27FC236}">
                  <a16:creationId xmlns:a16="http://schemas.microsoft.com/office/drawing/2014/main" id="{D2A320F1-2E18-4BEA-A7D0-FC2154747DD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74" name="Group 383">
            <a:extLst>
              <a:ext uri="{FF2B5EF4-FFF2-40B4-BE49-F238E27FC236}">
                <a16:creationId xmlns:a16="http://schemas.microsoft.com/office/drawing/2014/main" id="{3098FFC5-7427-4175-AEC2-5B9B18EF50FE}"/>
              </a:ext>
            </a:extLst>
          </p:cNvPr>
          <p:cNvGrpSpPr>
            <a:grpSpLocks/>
          </p:cNvGrpSpPr>
          <p:nvPr/>
        </p:nvGrpSpPr>
        <p:grpSpPr bwMode="auto">
          <a:xfrm>
            <a:off x="8305800" y="1066800"/>
            <a:ext cx="381000" cy="4883150"/>
            <a:chOff x="8305800" y="1063488"/>
            <a:chExt cx="380647" cy="4883424"/>
          </a:xfrm>
        </p:grpSpPr>
        <p:pic>
          <p:nvPicPr>
            <p:cNvPr id="23712" name="Picture 384" descr="Martaman_black.jpg">
              <a:extLst>
                <a:ext uri="{FF2B5EF4-FFF2-40B4-BE49-F238E27FC236}">
                  <a16:creationId xmlns:a16="http://schemas.microsoft.com/office/drawing/2014/main" id="{EFB68DBD-2A15-4E85-AFD4-7E15474C795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13" name="Picture 385" descr="Martaman_black.jpg">
              <a:extLst>
                <a:ext uri="{FF2B5EF4-FFF2-40B4-BE49-F238E27FC236}">
                  <a16:creationId xmlns:a16="http://schemas.microsoft.com/office/drawing/2014/main" id="{2DF1E192-B823-4B11-A149-B1BB9494365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14" name="Picture 386" descr="Martaman_black.jpg">
              <a:extLst>
                <a:ext uri="{FF2B5EF4-FFF2-40B4-BE49-F238E27FC236}">
                  <a16:creationId xmlns:a16="http://schemas.microsoft.com/office/drawing/2014/main" id="{C417887F-3A9D-41F7-8274-97EDFF3E9E2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15" name="Picture 387" descr="Martaman_black.jpg">
              <a:extLst>
                <a:ext uri="{FF2B5EF4-FFF2-40B4-BE49-F238E27FC236}">
                  <a16:creationId xmlns:a16="http://schemas.microsoft.com/office/drawing/2014/main" id="{57A79587-9640-4A6F-817A-45108EE5551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16" name="Picture 388" descr="Martaman_black.jpg">
              <a:extLst>
                <a:ext uri="{FF2B5EF4-FFF2-40B4-BE49-F238E27FC236}">
                  <a16:creationId xmlns:a16="http://schemas.microsoft.com/office/drawing/2014/main" id="{73C41A45-01C4-4264-B363-9D7ECEDC6719}"/>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17" name="Picture 389" descr="Martaman_black.jpg">
              <a:extLst>
                <a:ext uri="{FF2B5EF4-FFF2-40B4-BE49-F238E27FC236}">
                  <a16:creationId xmlns:a16="http://schemas.microsoft.com/office/drawing/2014/main" id="{53D2AC7C-8910-4569-9D24-DEAEB940039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18" name="Picture 390" descr="Martaman_black.jpg">
              <a:extLst>
                <a:ext uri="{FF2B5EF4-FFF2-40B4-BE49-F238E27FC236}">
                  <a16:creationId xmlns:a16="http://schemas.microsoft.com/office/drawing/2014/main" id="{D87B9FF1-B792-4D0B-BF4B-9D0EAFB4134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19" name="Picture 391" descr="Martaman_black.jpg">
              <a:extLst>
                <a:ext uri="{FF2B5EF4-FFF2-40B4-BE49-F238E27FC236}">
                  <a16:creationId xmlns:a16="http://schemas.microsoft.com/office/drawing/2014/main" id="{D0000F20-A707-46B8-BBBC-ADB090BE96B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75" name="Group 392">
            <a:extLst>
              <a:ext uri="{FF2B5EF4-FFF2-40B4-BE49-F238E27FC236}">
                <a16:creationId xmlns:a16="http://schemas.microsoft.com/office/drawing/2014/main" id="{24CCE5CD-7EB0-49BE-95A5-8A8529F4EAAE}"/>
              </a:ext>
            </a:extLst>
          </p:cNvPr>
          <p:cNvGrpSpPr>
            <a:grpSpLocks/>
          </p:cNvGrpSpPr>
          <p:nvPr/>
        </p:nvGrpSpPr>
        <p:grpSpPr bwMode="auto">
          <a:xfrm>
            <a:off x="7924800" y="1066800"/>
            <a:ext cx="381000" cy="4883150"/>
            <a:chOff x="8305800" y="1063488"/>
            <a:chExt cx="380647" cy="4883424"/>
          </a:xfrm>
        </p:grpSpPr>
        <p:pic>
          <p:nvPicPr>
            <p:cNvPr id="23704" name="Picture 393" descr="Martaman_black.jpg">
              <a:extLst>
                <a:ext uri="{FF2B5EF4-FFF2-40B4-BE49-F238E27FC236}">
                  <a16:creationId xmlns:a16="http://schemas.microsoft.com/office/drawing/2014/main" id="{C72F362C-A80E-4B52-B931-BA0A948AAD3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05" name="Picture 394" descr="Martaman_black.jpg">
              <a:extLst>
                <a:ext uri="{FF2B5EF4-FFF2-40B4-BE49-F238E27FC236}">
                  <a16:creationId xmlns:a16="http://schemas.microsoft.com/office/drawing/2014/main" id="{EEFE826B-D72C-49DE-AEC9-CB0514F5D24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06" name="Picture 395" descr="Martaman_black.jpg">
              <a:extLst>
                <a:ext uri="{FF2B5EF4-FFF2-40B4-BE49-F238E27FC236}">
                  <a16:creationId xmlns:a16="http://schemas.microsoft.com/office/drawing/2014/main" id="{D90B1EEA-55FE-4B4A-B9A9-3F4CEB3796EB}"/>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07" name="Picture 396" descr="Martaman_black.jpg">
              <a:extLst>
                <a:ext uri="{FF2B5EF4-FFF2-40B4-BE49-F238E27FC236}">
                  <a16:creationId xmlns:a16="http://schemas.microsoft.com/office/drawing/2014/main" id="{7732DC6C-FD41-4AE9-9759-DBAB66B128CB}"/>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08" name="Picture 397" descr="Martaman_black.jpg">
              <a:extLst>
                <a:ext uri="{FF2B5EF4-FFF2-40B4-BE49-F238E27FC236}">
                  <a16:creationId xmlns:a16="http://schemas.microsoft.com/office/drawing/2014/main" id="{1656401A-9BD2-45E0-BBB1-07B5304F2B2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09" name="Picture 398" descr="Martaman_black.jpg">
              <a:extLst>
                <a:ext uri="{FF2B5EF4-FFF2-40B4-BE49-F238E27FC236}">
                  <a16:creationId xmlns:a16="http://schemas.microsoft.com/office/drawing/2014/main" id="{F36D7F9F-BD0E-44EA-A74F-EA96BE716E8B}"/>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10" name="Picture 399" descr="Martaman_black.jpg">
              <a:extLst>
                <a:ext uri="{FF2B5EF4-FFF2-40B4-BE49-F238E27FC236}">
                  <a16:creationId xmlns:a16="http://schemas.microsoft.com/office/drawing/2014/main" id="{BC564CDD-C56D-4189-B97A-B67461C0C94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11" name="Picture 400" descr="Martaman_black.jpg">
              <a:extLst>
                <a:ext uri="{FF2B5EF4-FFF2-40B4-BE49-F238E27FC236}">
                  <a16:creationId xmlns:a16="http://schemas.microsoft.com/office/drawing/2014/main" id="{27053811-168E-48CC-91ED-9662D90FF23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76" name="Group 401">
            <a:extLst>
              <a:ext uri="{FF2B5EF4-FFF2-40B4-BE49-F238E27FC236}">
                <a16:creationId xmlns:a16="http://schemas.microsoft.com/office/drawing/2014/main" id="{9012FF43-F62F-4A19-A81D-1DC05349F380}"/>
              </a:ext>
            </a:extLst>
          </p:cNvPr>
          <p:cNvGrpSpPr>
            <a:grpSpLocks/>
          </p:cNvGrpSpPr>
          <p:nvPr/>
        </p:nvGrpSpPr>
        <p:grpSpPr bwMode="auto">
          <a:xfrm>
            <a:off x="7543800" y="1066800"/>
            <a:ext cx="381000" cy="4883150"/>
            <a:chOff x="8305800" y="1063488"/>
            <a:chExt cx="380647" cy="4883424"/>
          </a:xfrm>
        </p:grpSpPr>
        <p:pic>
          <p:nvPicPr>
            <p:cNvPr id="23696" name="Picture 402" descr="Martaman_black.jpg">
              <a:extLst>
                <a:ext uri="{FF2B5EF4-FFF2-40B4-BE49-F238E27FC236}">
                  <a16:creationId xmlns:a16="http://schemas.microsoft.com/office/drawing/2014/main" id="{D4478494-B232-466B-AF3D-7BCEFB81D7C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97" name="Picture 403" descr="Martaman_black.jpg">
              <a:extLst>
                <a:ext uri="{FF2B5EF4-FFF2-40B4-BE49-F238E27FC236}">
                  <a16:creationId xmlns:a16="http://schemas.microsoft.com/office/drawing/2014/main" id="{5BD1E390-143E-45F5-ABAD-C366B5C1CD3F}"/>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98" name="Picture 404" descr="Martaman_black.jpg">
              <a:extLst>
                <a:ext uri="{FF2B5EF4-FFF2-40B4-BE49-F238E27FC236}">
                  <a16:creationId xmlns:a16="http://schemas.microsoft.com/office/drawing/2014/main" id="{B6B48BF6-489E-4654-AF3A-2E6A3B10F5D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99" name="Picture 405" descr="Martaman_black.jpg">
              <a:extLst>
                <a:ext uri="{FF2B5EF4-FFF2-40B4-BE49-F238E27FC236}">
                  <a16:creationId xmlns:a16="http://schemas.microsoft.com/office/drawing/2014/main" id="{7AD201DE-FD3F-4655-AC1E-3F41999632C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00" name="Picture 406" descr="Martaman_black.jpg">
              <a:extLst>
                <a:ext uri="{FF2B5EF4-FFF2-40B4-BE49-F238E27FC236}">
                  <a16:creationId xmlns:a16="http://schemas.microsoft.com/office/drawing/2014/main" id="{0C94968E-2B66-408D-A281-F1741D8A891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01" name="Picture 407" descr="Martaman_black.jpg">
              <a:extLst>
                <a:ext uri="{FF2B5EF4-FFF2-40B4-BE49-F238E27FC236}">
                  <a16:creationId xmlns:a16="http://schemas.microsoft.com/office/drawing/2014/main" id="{4AA20A4C-96F4-4377-999F-9107E2B6890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02" name="Picture 408" descr="Martaman_black.jpg">
              <a:extLst>
                <a:ext uri="{FF2B5EF4-FFF2-40B4-BE49-F238E27FC236}">
                  <a16:creationId xmlns:a16="http://schemas.microsoft.com/office/drawing/2014/main" id="{0B3CD1E2-09FB-4BDE-B5C0-7DE5909061AE}"/>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703" name="Picture 409" descr="Martaman_black.jpg">
              <a:extLst>
                <a:ext uri="{FF2B5EF4-FFF2-40B4-BE49-F238E27FC236}">
                  <a16:creationId xmlns:a16="http://schemas.microsoft.com/office/drawing/2014/main" id="{19B2C5E2-2B51-43A5-A868-3FC47FE0738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77" name="Group 410">
            <a:extLst>
              <a:ext uri="{FF2B5EF4-FFF2-40B4-BE49-F238E27FC236}">
                <a16:creationId xmlns:a16="http://schemas.microsoft.com/office/drawing/2014/main" id="{A3D92B01-8EFF-4744-A015-F94CC8F1AD4D}"/>
              </a:ext>
            </a:extLst>
          </p:cNvPr>
          <p:cNvGrpSpPr>
            <a:grpSpLocks/>
          </p:cNvGrpSpPr>
          <p:nvPr/>
        </p:nvGrpSpPr>
        <p:grpSpPr bwMode="auto">
          <a:xfrm>
            <a:off x="7162800" y="1066800"/>
            <a:ext cx="381000" cy="4883150"/>
            <a:chOff x="8305800" y="1063488"/>
            <a:chExt cx="380647" cy="4883424"/>
          </a:xfrm>
        </p:grpSpPr>
        <p:pic>
          <p:nvPicPr>
            <p:cNvPr id="23688" name="Picture 411" descr="Martaman_black.jpg">
              <a:extLst>
                <a:ext uri="{FF2B5EF4-FFF2-40B4-BE49-F238E27FC236}">
                  <a16:creationId xmlns:a16="http://schemas.microsoft.com/office/drawing/2014/main" id="{91C49BB9-2A67-4A85-98B7-D10BD3E75A5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89" name="Picture 412" descr="Martaman_black.jpg">
              <a:extLst>
                <a:ext uri="{FF2B5EF4-FFF2-40B4-BE49-F238E27FC236}">
                  <a16:creationId xmlns:a16="http://schemas.microsoft.com/office/drawing/2014/main" id="{7311C5C4-DE59-4BB5-8F80-B53AF9D2E4D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90" name="Picture 413" descr="Martaman_black.jpg">
              <a:extLst>
                <a:ext uri="{FF2B5EF4-FFF2-40B4-BE49-F238E27FC236}">
                  <a16:creationId xmlns:a16="http://schemas.microsoft.com/office/drawing/2014/main" id="{AED78392-1F58-4F53-8D56-0887F57289B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91" name="Picture 414" descr="Martaman_black.jpg">
              <a:extLst>
                <a:ext uri="{FF2B5EF4-FFF2-40B4-BE49-F238E27FC236}">
                  <a16:creationId xmlns:a16="http://schemas.microsoft.com/office/drawing/2014/main" id="{62B9CB4E-45BA-4E96-A0DA-5FFBB333FA7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92" name="Picture 415" descr="Martaman_black.jpg">
              <a:extLst>
                <a:ext uri="{FF2B5EF4-FFF2-40B4-BE49-F238E27FC236}">
                  <a16:creationId xmlns:a16="http://schemas.microsoft.com/office/drawing/2014/main" id="{5AEB1ECC-3F00-430C-9216-105629E9883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93" name="Picture 416" descr="Martaman_black.jpg">
              <a:extLst>
                <a:ext uri="{FF2B5EF4-FFF2-40B4-BE49-F238E27FC236}">
                  <a16:creationId xmlns:a16="http://schemas.microsoft.com/office/drawing/2014/main" id="{4F18358C-CA26-46CF-8179-0A06D71B54D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94" name="Picture 417" descr="Martaman_black.jpg">
              <a:extLst>
                <a:ext uri="{FF2B5EF4-FFF2-40B4-BE49-F238E27FC236}">
                  <a16:creationId xmlns:a16="http://schemas.microsoft.com/office/drawing/2014/main" id="{CFC58910-A443-4C23-9727-3679669AE6C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95" name="Picture 418" descr="Martaman_black.jpg">
              <a:extLst>
                <a:ext uri="{FF2B5EF4-FFF2-40B4-BE49-F238E27FC236}">
                  <a16:creationId xmlns:a16="http://schemas.microsoft.com/office/drawing/2014/main" id="{46FB6A5A-474F-4106-860F-7D34FA9FE37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78" name="Group 419">
            <a:extLst>
              <a:ext uri="{FF2B5EF4-FFF2-40B4-BE49-F238E27FC236}">
                <a16:creationId xmlns:a16="http://schemas.microsoft.com/office/drawing/2014/main" id="{587047C6-A59F-4057-954A-96F9CC5CB34E}"/>
              </a:ext>
            </a:extLst>
          </p:cNvPr>
          <p:cNvGrpSpPr>
            <a:grpSpLocks/>
          </p:cNvGrpSpPr>
          <p:nvPr/>
        </p:nvGrpSpPr>
        <p:grpSpPr bwMode="auto">
          <a:xfrm>
            <a:off x="6781800" y="1066800"/>
            <a:ext cx="381000" cy="4883150"/>
            <a:chOff x="8305800" y="1063488"/>
            <a:chExt cx="380647" cy="4883424"/>
          </a:xfrm>
        </p:grpSpPr>
        <p:pic>
          <p:nvPicPr>
            <p:cNvPr id="23680" name="Picture 420" descr="Martaman_black.jpg">
              <a:extLst>
                <a:ext uri="{FF2B5EF4-FFF2-40B4-BE49-F238E27FC236}">
                  <a16:creationId xmlns:a16="http://schemas.microsoft.com/office/drawing/2014/main" id="{CC33C098-CBF1-4225-92E3-1E6FB37C4C1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81" name="Picture 421" descr="Martaman_black.jpg">
              <a:extLst>
                <a:ext uri="{FF2B5EF4-FFF2-40B4-BE49-F238E27FC236}">
                  <a16:creationId xmlns:a16="http://schemas.microsoft.com/office/drawing/2014/main" id="{42C8C47F-BA06-48FF-852C-4F3C9F0B22B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82" name="Picture 422" descr="Martaman_black.jpg">
              <a:extLst>
                <a:ext uri="{FF2B5EF4-FFF2-40B4-BE49-F238E27FC236}">
                  <a16:creationId xmlns:a16="http://schemas.microsoft.com/office/drawing/2014/main" id="{D3186D52-01DC-46B8-82CD-9B6899B21C0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83" name="Picture 423" descr="Martaman_black.jpg">
              <a:extLst>
                <a:ext uri="{FF2B5EF4-FFF2-40B4-BE49-F238E27FC236}">
                  <a16:creationId xmlns:a16="http://schemas.microsoft.com/office/drawing/2014/main" id="{8C743651-7905-4B34-8F72-F7531515D07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84" name="Picture 424" descr="Martaman_black.jpg">
              <a:extLst>
                <a:ext uri="{FF2B5EF4-FFF2-40B4-BE49-F238E27FC236}">
                  <a16:creationId xmlns:a16="http://schemas.microsoft.com/office/drawing/2014/main" id="{B02B448A-4EB8-4723-8C12-5B5E983BC01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85" name="Picture 425" descr="Martaman_black.jpg">
              <a:extLst>
                <a:ext uri="{FF2B5EF4-FFF2-40B4-BE49-F238E27FC236}">
                  <a16:creationId xmlns:a16="http://schemas.microsoft.com/office/drawing/2014/main" id="{768A2190-12B7-4EB3-A9B9-5B478B7C6FB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86" name="Picture 426" descr="Martaman_black.jpg">
              <a:extLst>
                <a:ext uri="{FF2B5EF4-FFF2-40B4-BE49-F238E27FC236}">
                  <a16:creationId xmlns:a16="http://schemas.microsoft.com/office/drawing/2014/main" id="{098315DC-6AB5-4524-9E20-F599DF55D8C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87" name="Picture 427" descr="Martaman_black.jpg">
              <a:extLst>
                <a:ext uri="{FF2B5EF4-FFF2-40B4-BE49-F238E27FC236}">
                  <a16:creationId xmlns:a16="http://schemas.microsoft.com/office/drawing/2014/main" id="{41D972BE-6DEB-40B4-9A5B-B01A9197817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79" name="Group 428">
            <a:extLst>
              <a:ext uri="{FF2B5EF4-FFF2-40B4-BE49-F238E27FC236}">
                <a16:creationId xmlns:a16="http://schemas.microsoft.com/office/drawing/2014/main" id="{9657BBE1-F08F-4A34-A314-86316860FB27}"/>
              </a:ext>
            </a:extLst>
          </p:cNvPr>
          <p:cNvGrpSpPr>
            <a:grpSpLocks/>
          </p:cNvGrpSpPr>
          <p:nvPr/>
        </p:nvGrpSpPr>
        <p:grpSpPr bwMode="auto">
          <a:xfrm>
            <a:off x="6400800" y="1066800"/>
            <a:ext cx="381000" cy="4883150"/>
            <a:chOff x="8305800" y="1063488"/>
            <a:chExt cx="380647" cy="4883424"/>
          </a:xfrm>
        </p:grpSpPr>
        <p:pic>
          <p:nvPicPr>
            <p:cNvPr id="23672" name="Picture 429" descr="Martaman_black.jpg">
              <a:extLst>
                <a:ext uri="{FF2B5EF4-FFF2-40B4-BE49-F238E27FC236}">
                  <a16:creationId xmlns:a16="http://schemas.microsoft.com/office/drawing/2014/main" id="{D97147BE-7514-4D83-8EFA-2D524203B68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73" name="Picture 430" descr="Martaman_black.jpg">
              <a:extLst>
                <a:ext uri="{FF2B5EF4-FFF2-40B4-BE49-F238E27FC236}">
                  <a16:creationId xmlns:a16="http://schemas.microsoft.com/office/drawing/2014/main" id="{FC14209F-8874-48E7-A7CC-954DD3E9A859}"/>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74" name="Picture 431" descr="Martaman_black.jpg">
              <a:extLst>
                <a:ext uri="{FF2B5EF4-FFF2-40B4-BE49-F238E27FC236}">
                  <a16:creationId xmlns:a16="http://schemas.microsoft.com/office/drawing/2014/main" id="{53893ABC-B9EF-46D1-BF8E-66AE92D25E9B}"/>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75" name="Picture 432" descr="Martaman_black.jpg">
              <a:extLst>
                <a:ext uri="{FF2B5EF4-FFF2-40B4-BE49-F238E27FC236}">
                  <a16:creationId xmlns:a16="http://schemas.microsoft.com/office/drawing/2014/main" id="{7FDDDD8F-545D-42E1-98B6-626591CB181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76" name="Picture 433" descr="Martaman_black.jpg">
              <a:extLst>
                <a:ext uri="{FF2B5EF4-FFF2-40B4-BE49-F238E27FC236}">
                  <a16:creationId xmlns:a16="http://schemas.microsoft.com/office/drawing/2014/main" id="{40E160CC-49B5-4CB7-ADBC-B1A2748E894E}"/>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77" name="Picture 434" descr="Martaman_black.jpg">
              <a:extLst>
                <a:ext uri="{FF2B5EF4-FFF2-40B4-BE49-F238E27FC236}">
                  <a16:creationId xmlns:a16="http://schemas.microsoft.com/office/drawing/2014/main" id="{E52B62EF-C47C-48DA-AC47-A8BDB632549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78" name="Picture 435" descr="Martaman_black.jpg">
              <a:extLst>
                <a:ext uri="{FF2B5EF4-FFF2-40B4-BE49-F238E27FC236}">
                  <a16:creationId xmlns:a16="http://schemas.microsoft.com/office/drawing/2014/main" id="{94B145C0-C05B-4032-9AAC-48A2E7ACEF09}"/>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79" name="Picture 436" descr="Martaman_black.jpg">
              <a:extLst>
                <a:ext uri="{FF2B5EF4-FFF2-40B4-BE49-F238E27FC236}">
                  <a16:creationId xmlns:a16="http://schemas.microsoft.com/office/drawing/2014/main" id="{AED38BE2-FB2B-4C95-A960-CDA632EF1CF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80" name="Group 437">
            <a:extLst>
              <a:ext uri="{FF2B5EF4-FFF2-40B4-BE49-F238E27FC236}">
                <a16:creationId xmlns:a16="http://schemas.microsoft.com/office/drawing/2014/main" id="{0DB21DB4-B50E-4637-8AEA-233CFE35D864}"/>
              </a:ext>
            </a:extLst>
          </p:cNvPr>
          <p:cNvGrpSpPr>
            <a:grpSpLocks/>
          </p:cNvGrpSpPr>
          <p:nvPr/>
        </p:nvGrpSpPr>
        <p:grpSpPr bwMode="auto">
          <a:xfrm>
            <a:off x="6019800" y="1066800"/>
            <a:ext cx="381000" cy="4883150"/>
            <a:chOff x="8305800" y="1063488"/>
            <a:chExt cx="380647" cy="4883424"/>
          </a:xfrm>
        </p:grpSpPr>
        <p:pic>
          <p:nvPicPr>
            <p:cNvPr id="23664" name="Picture 438" descr="Martaman_black.jpg">
              <a:extLst>
                <a:ext uri="{FF2B5EF4-FFF2-40B4-BE49-F238E27FC236}">
                  <a16:creationId xmlns:a16="http://schemas.microsoft.com/office/drawing/2014/main" id="{FF6565B1-29FE-4FA1-A15D-52C404F8CBA9}"/>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65" name="Picture 439" descr="Martaman_black.jpg">
              <a:extLst>
                <a:ext uri="{FF2B5EF4-FFF2-40B4-BE49-F238E27FC236}">
                  <a16:creationId xmlns:a16="http://schemas.microsoft.com/office/drawing/2014/main" id="{34FF7B52-23A3-44B2-A137-2D0569C9069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66" name="Picture 440" descr="Martaman_black.jpg">
              <a:extLst>
                <a:ext uri="{FF2B5EF4-FFF2-40B4-BE49-F238E27FC236}">
                  <a16:creationId xmlns:a16="http://schemas.microsoft.com/office/drawing/2014/main" id="{6B32D9BC-042E-40C4-9B52-56B2C8AC4E8B}"/>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67" name="Picture 441" descr="Martaman_black.jpg">
              <a:extLst>
                <a:ext uri="{FF2B5EF4-FFF2-40B4-BE49-F238E27FC236}">
                  <a16:creationId xmlns:a16="http://schemas.microsoft.com/office/drawing/2014/main" id="{2FBB3CDE-CAE1-4A85-82FB-A54830913E1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68" name="Picture 442" descr="Martaman_black.jpg">
              <a:extLst>
                <a:ext uri="{FF2B5EF4-FFF2-40B4-BE49-F238E27FC236}">
                  <a16:creationId xmlns:a16="http://schemas.microsoft.com/office/drawing/2014/main" id="{E82BCFD5-2CCF-4360-97EE-C70E913B3AB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69" name="Picture 443" descr="Martaman_black.jpg">
              <a:extLst>
                <a:ext uri="{FF2B5EF4-FFF2-40B4-BE49-F238E27FC236}">
                  <a16:creationId xmlns:a16="http://schemas.microsoft.com/office/drawing/2014/main" id="{8C2BB0D1-9B55-4F9E-943B-29801354049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70" name="Picture 444" descr="Martaman_black.jpg">
              <a:extLst>
                <a:ext uri="{FF2B5EF4-FFF2-40B4-BE49-F238E27FC236}">
                  <a16:creationId xmlns:a16="http://schemas.microsoft.com/office/drawing/2014/main" id="{295233E8-61A1-48AE-9E1C-37C8BE220F3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71" name="Picture 445" descr="Martaman_black.jpg">
              <a:extLst>
                <a:ext uri="{FF2B5EF4-FFF2-40B4-BE49-F238E27FC236}">
                  <a16:creationId xmlns:a16="http://schemas.microsoft.com/office/drawing/2014/main" id="{616D00E5-F3F9-47DE-AF86-248F07AE62A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81" name="TextBox 457">
            <a:extLst>
              <a:ext uri="{FF2B5EF4-FFF2-40B4-BE49-F238E27FC236}">
                <a16:creationId xmlns:a16="http://schemas.microsoft.com/office/drawing/2014/main" id="{0E7AD6A1-F0C5-4F3D-962E-742B6F35FAA3}"/>
              </a:ext>
            </a:extLst>
          </p:cNvPr>
          <p:cNvSpPr txBox="1">
            <a:spLocks noChangeArrowheads="1"/>
          </p:cNvSpPr>
          <p:nvPr/>
        </p:nvSpPr>
        <p:spPr bwMode="auto">
          <a:xfrm>
            <a:off x="1524000" y="6300788"/>
            <a:ext cx="91440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algn="l" rtl="0" eaLnBrk="1" hangingPunct="1">
              <a:buClrTx/>
              <a:buSzTx/>
              <a:buFontTx/>
              <a:buNone/>
            </a:pPr>
            <a:r>
              <a:rPr lang="en-US" altLang="en-US" sz="1100">
                <a:latin typeface="Calibri" panose="020F0502020204030204" pitchFamily="34" charset="0"/>
              </a:rPr>
              <a:t>Traumatic events include assaultive traumatic events as well as shocking events (e.g. car accident, natural disaster), learning about traumatic events to others, the sudden unexpected death of someone close and any other traumatic event the participant considered traumatic.</a:t>
            </a:r>
          </a:p>
        </p:txBody>
      </p:sp>
      <p:grpSp>
        <p:nvGrpSpPr>
          <p:cNvPr id="23582" name="Group 437">
            <a:extLst>
              <a:ext uri="{FF2B5EF4-FFF2-40B4-BE49-F238E27FC236}">
                <a16:creationId xmlns:a16="http://schemas.microsoft.com/office/drawing/2014/main" id="{C27C21CB-CD25-4E01-B8F9-D86B3E22A48F}"/>
              </a:ext>
            </a:extLst>
          </p:cNvPr>
          <p:cNvGrpSpPr>
            <a:grpSpLocks/>
          </p:cNvGrpSpPr>
          <p:nvPr/>
        </p:nvGrpSpPr>
        <p:grpSpPr bwMode="auto">
          <a:xfrm>
            <a:off x="2590800" y="1066800"/>
            <a:ext cx="381000" cy="4883150"/>
            <a:chOff x="8305800" y="1063488"/>
            <a:chExt cx="380647" cy="4883424"/>
          </a:xfrm>
        </p:grpSpPr>
        <p:pic>
          <p:nvPicPr>
            <p:cNvPr id="23656" name="Picture 193" descr="Martaman_black.jpg">
              <a:extLst>
                <a:ext uri="{FF2B5EF4-FFF2-40B4-BE49-F238E27FC236}">
                  <a16:creationId xmlns:a16="http://schemas.microsoft.com/office/drawing/2014/main" id="{5C4E9C4E-072A-4BD0-93C8-2B9F246C079F}"/>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7" name="Picture 202" descr="Martaman_black.jpg">
              <a:extLst>
                <a:ext uri="{FF2B5EF4-FFF2-40B4-BE49-F238E27FC236}">
                  <a16:creationId xmlns:a16="http://schemas.microsoft.com/office/drawing/2014/main" id="{2EE0BC4E-4D4A-4D7B-A998-D19CB5B8084E}"/>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8" name="Picture 211" descr="Martaman_black.jpg">
              <a:extLst>
                <a:ext uri="{FF2B5EF4-FFF2-40B4-BE49-F238E27FC236}">
                  <a16:creationId xmlns:a16="http://schemas.microsoft.com/office/drawing/2014/main" id="{32321DB3-CE97-4A19-97BF-1C473E2CEE7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9" name="Picture 230" descr="Martaman_black.jpg">
              <a:extLst>
                <a:ext uri="{FF2B5EF4-FFF2-40B4-BE49-F238E27FC236}">
                  <a16:creationId xmlns:a16="http://schemas.microsoft.com/office/drawing/2014/main" id="{21C67F53-B869-4B85-B30F-78D0AC4B762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60" name="Picture 239" descr="Martaman_black.jpg">
              <a:extLst>
                <a:ext uri="{FF2B5EF4-FFF2-40B4-BE49-F238E27FC236}">
                  <a16:creationId xmlns:a16="http://schemas.microsoft.com/office/drawing/2014/main" id="{AB74F2A7-DD99-4742-BA07-8ADFCB759636}"/>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61" name="Picture 248" descr="Martaman_black.jpg">
              <a:extLst>
                <a:ext uri="{FF2B5EF4-FFF2-40B4-BE49-F238E27FC236}">
                  <a16:creationId xmlns:a16="http://schemas.microsoft.com/office/drawing/2014/main" id="{BCA8D389-7BCB-48FE-91D2-4CDAB04DCE0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62" name="Picture 257" descr="Martaman_black.jpg">
              <a:extLst>
                <a:ext uri="{FF2B5EF4-FFF2-40B4-BE49-F238E27FC236}">
                  <a16:creationId xmlns:a16="http://schemas.microsoft.com/office/drawing/2014/main" id="{1E5BCFB4-47D9-4837-A730-995FDA08353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63" name="Picture 275" descr="Martaman_black.jpg">
              <a:extLst>
                <a:ext uri="{FF2B5EF4-FFF2-40B4-BE49-F238E27FC236}">
                  <a16:creationId xmlns:a16="http://schemas.microsoft.com/office/drawing/2014/main" id="{27F98230-7912-4B7D-99B2-D690F427EFF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83" name="Group 437">
            <a:extLst>
              <a:ext uri="{FF2B5EF4-FFF2-40B4-BE49-F238E27FC236}">
                <a16:creationId xmlns:a16="http://schemas.microsoft.com/office/drawing/2014/main" id="{747C3D4B-9F10-45A6-A1CF-5360EB3F4113}"/>
              </a:ext>
            </a:extLst>
          </p:cNvPr>
          <p:cNvGrpSpPr>
            <a:grpSpLocks/>
          </p:cNvGrpSpPr>
          <p:nvPr/>
        </p:nvGrpSpPr>
        <p:grpSpPr bwMode="auto">
          <a:xfrm>
            <a:off x="2971800" y="1066800"/>
            <a:ext cx="381000" cy="4883150"/>
            <a:chOff x="8305800" y="1063488"/>
            <a:chExt cx="380647" cy="4883424"/>
          </a:xfrm>
        </p:grpSpPr>
        <p:pic>
          <p:nvPicPr>
            <p:cNvPr id="23648" name="Picture 278" descr="Martaman_black.jpg">
              <a:extLst>
                <a:ext uri="{FF2B5EF4-FFF2-40B4-BE49-F238E27FC236}">
                  <a16:creationId xmlns:a16="http://schemas.microsoft.com/office/drawing/2014/main" id="{02DEBECC-796C-4F02-99D7-6DB8EECDE8F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9" name="Picture 284" descr="Martaman_black.jpg">
              <a:extLst>
                <a:ext uri="{FF2B5EF4-FFF2-40B4-BE49-F238E27FC236}">
                  <a16:creationId xmlns:a16="http://schemas.microsoft.com/office/drawing/2014/main" id="{99C67904-8A16-4037-81D4-7A09CE3603A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0" name="Picture 285" descr="Martaman_black.jpg">
              <a:extLst>
                <a:ext uri="{FF2B5EF4-FFF2-40B4-BE49-F238E27FC236}">
                  <a16:creationId xmlns:a16="http://schemas.microsoft.com/office/drawing/2014/main" id="{1B2095F4-7402-45B8-B5F1-CF6E58739E5F}"/>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1" name="Picture 286" descr="Martaman_black.jpg">
              <a:extLst>
                <a:ext uri="{FF2B5EF4-FFF2-40B4-BE49-F238E27FC236}">
                  <a16:creationId xmlns:a16="http://schemas.microsoft.com/office/drawing/2014/main" id="{F45B6F7F-CB45-4753-BEBE-4B319A7A8B1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2" name="Picture 287" descr="Martaman_black.jpg">
              <a:extLst>
                <a:ext uri="{FF2B5EF4-FFF2-40B4-BE49-F238E27FC236}">
                  <a16:creationId xmlns:a16="http://schemas.microsoft.com/office/drawing/2014/main" id="{E83F8899-490F-46DB-A3E6-3B5B41FE0E3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3" name="Picture 288" descr="Martaman_black.jpg">
              <a:extLst>
                <a:ext uri="{FF2B5EF4-FFF2-40B4-BE49-F238E27FC236}">
                  <a16:creationId xmlns:a16="http://schemas.microsoft.com/office/drawing/2014/main" id="{5F092D34-E8EE-4336-AAD7-FE85758DF56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4" name="Picture 289" descr="Martaman_black.jpg">
              <a:extLst>
                <a:ext uri="{FF2B5EF4-FFF2-40B4-BE49-F238E27FC236}">
                  <a16:creationId xmlns:a16="http://schemas.microsoft.com/office/drawing/2014/main" id="{9E656C61-D089-4E6E-8170-54D55305A01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55" name="Picture 290" descr="Martaman_black.jpg">
              <a:extLst>
                <a:ext uri="{FF2B5EF4-FFF2-40B4-BE49-F238E27FC236}">
                  <a16:creationId xmlns:a16="http://schemas.microsoft.com/office/drawing/2014/main" id="{1E32AFB0-FCAD-410B-95C6-24AE8706BAB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84" name="Group 437">
            <a:extLst>
              <a:ext uri="{FF2B5EF4-FFF2-40B4-BE49-F238E27FC236}">
                <a16:creationId xmlns:a16="http://schemas.microsoft.com/office/drawing/2014/main" id="{BA69C7B7-CA5F-432E-8F97-F488642AB35E}"/>
              </a:ext>
            </a:extLst>
          </p:cNvPr>
          <p:cNvGrpSpPr>
            <a:grpSpLocks/>
          </p:cNvGrpSpPr>
          <p:nvPr/>
        </p:nvGrpSpPr>
        <p:grpSpPr bwMode="auto">
          <a:xfrm>
            <a:off x="3352800" y="1060450"/>
            <a:ext cx="381000" cy="4883150"/>
            <a:chOff x="8305800" y="1063488"/>
            <a:chExt cx="380647" cy="4883424"/>
          </a:xfrm>
        </p:grpSpPr>
        <p:pic>
          <p:nvPicPr>
            <p:cNvPr id="23640" name="Picture 292" descr="Martaman_black.jpg">
              <a:extLst>
                <a:ext uri="{FF2B5EF4-FFF2-40B4-BE49-F238E27FC236}">
                  <a16:creationId xmlns:a16="http://schemas.microsoft.com/office/drawing/2014/main" id="{5C1E82C9-5CC3-4E2A-BCFF-819E3770D11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1" name="Picture 293" descr="Martaman_black.jpg">
              <a:extLst>
                <a:ext uri="{FF2B5EF4-FFF2-40B4-BE49-F238E27FC236}">
                  <a16:creationId xmlns:a16="http://schemas.microsoft.com/office/drawing/2014/main" id="{63C0E2C3-8E78-4B7F-A8FC-54E406503A5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2" name="Picture 294" descr="Martaman_black.jpg">
              <a:extLst>
                <a:ext uri="{FF2B5EF4-FFF2-40B4-BE49-F238E27FC236}">
                  <a16:creationId xmlns:a16="http://schemas.microsoft.com/office/drawing/2014/main" id="{F282015A-7DDD-4305-AF78-2A53B621EBC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3" name="Picture 295" descr="Martaman_black.jpg">
              <a:extLst>
                <a:ext uri="{FF2B5EF4-FFF2-40B4-BE49-F238E27FC236}">
                  <a16:creationId xmlns:a16="http://schemas.microsoft.com/office/drawing/2014/main" id="{7600EA80-9852-4394-9D35-8993DE4A4EB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4" name="Picture 296" descr="Martaman_black.jpg">
              <a:extLst>
                <a:ext uri="{FF2B5EF4-FFF2-40B4-BE49-F238E27FC236}">
                  <a16:creationId xmlns:a16="http://schemas.microsoft.com/office/drawing/2014/main" id="{BACC4DCE-F3B0-4CEB-90BF-41903B2D42B9}"/>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5" name="Picture 297" descr="Martaman_black.jpg">
              <a:extLst>
                <a:ext uri="{FF2B5EF4-FFF2-40B4-BE49-F238E27FC236}">
                  <a16:creationId xmlns:a16="http://schemas.microsoft.com/office/drawing/2014/main" id="{3CDBEAFD-9577-4F35-99AC-4825C70ED20E}"/>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6" name="Picture 298" descr="Martaman_black.jpg">
              <a:extLst>
                <a:ext uri="{FF2B5EF4-FFF2-40B4-BE49-F238E27FC236}">
                  <a16:creationId xmlns:a16="http://schemas.microsoft.com/office/drawing/2014/main" id="{D347826E-908C-41AE-B5B6-E8C02C9C47FB}"/>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47" name="Picture 299" descr="Martaman_black.jpg">
              <a:extLst>
                <a:ext uri="{FF2B5EF4-FFF2-40B4-BE49-F238E27FC236}">
                  <a16:creationId xmlns:a16="http://schemas.microsoft.com/office/drawing/2014/main" id="{9FA8BAD0-2FDB-4A45-8231-112E15B3FDD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85" name="Group 437">
            <a:extLst>
              <a:ext uri="{FF2B5EF4-FFF2-40B4-BE49-F238E27FC236}">
                <a16:creationId xmlns:a16="http://schemas.microsoft.com/office/drawing/2014/main" id="{094D2F76-E0AA-425C-9258-0A16DC86C704}"/>
              </a:ext>
            </a:extLst>
          </p:cNvPr>
          <p:cNvGrpSpPr>
            <a:grpSpLocks/>
          </p:cNvGrpSpPr>
          <p:nvPr/>
        </p:nvGrpSpPr>
        <p:grpSpPr bwMode="auto">
          <a:xfrm>
            <a:off x="3733800" y="1066800"/>
            <a:ext cx="381000" cy="4883150"/>
            <a:chOff x="8305800" y="1063488"/>
            <a:chExt cx="380647" cy="4883424"/>
          </a:xfrm>
        </p:grpSpPr>
        <p:pic>
          <p:nvPicPr>
            <p:cNvPr id="23632" name="Picture 301" descr="Martaman_black.jpg">
              <a:extLst>
                <a:ext uri="{FF2B5EF4-FFF2-40B4-BE49-F238E27FC236}">
                  <a16:creationId xmlns:a16="http://schemas.microsoft.com/office/drawing/2014/main" id="{8EFEE48A-5068-4465-8BA8-E6AD55FA4786}"/>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3" name="Picture 302" descr="Martaman_black.jpg">
              <a:extLst>
                <a:ext uri="{FF2B5EF4-FFF2-40B4-BE49-F238E27FC236}">
                  <a16:creationId xmlns:a16="http://schemas.microsoft.com/office/drawing/2014/main" id="{293F62E9-E153-4808-A1A3-D8F1869D837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4" name="Picture 303" descr="Martaman_black.jpg">
              <a:extLst>
                <a:ext uri="{FF2B5EF4-FFF2-40B4-BE49-F238E27FC236}">
                  <a16:creationId xmlns:a16="http://schemas.microsoft.com/office/drawing/2014/main" id="{BAA2B070-89B9-4BA3-98A7-B855419C9E5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5" name="Picture 304" descr="Martaman_black.jpg">
              <a:extLst>
                <a:ext uri="{FF2B5EF4-FFF2-40B4-BE49-F238E27FC236}">
                  <a16:creationId xmlns:a16="http://schemas.microsoft.com/office/drawing/2014/main" id="{7BA71865-51B4-4848-B4F2-27854C8A69B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6" name="Picture 305" descr="Martaman_black.jpg">
              <a:extLst>
                <a:ext uri="{FF2B5EF4-FFF2-40B4-BE49-F238E27FC236}">
                  <a16:creationId xmlns:a16="http://schemas.microsoft.com/office/drawing/2014/main" id="{624380D7-36E7-4D98-9141-9653F5C12629}"/>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7" name="Picture 306" descr="Martaman_black.jpg">
              <a:extLst>
                <a:ext uri="{FF2B5EF4-FFF2-40B4-BE49-F238E27FC236}">
                  <a16:creationId xmlns:a16="http://schemas.microsoft.com/office/drawing/2014/main" id="{14EA36E1-5D74-4174-AA64-8F6997B1648B}"/>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8" name="Picture 307" descr="Martaman_black.jpg">
              <a:extLst>
                <a:ext uri="{FF2B5EF4-FFF2-40B4-BE49-F238E27FC236}">
                  <a16:creationId xmlns:a16="http://schemas.microsoft.com/office/drawing/2014/main" id="{4B6A6BE4-D620-485A-A07B-1BFEC63E7F1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9" name="Picture 308" descr="Martaman_black.jpg">
              <a:extLst>
                <a:ext uri="{FF2B5EF4-FFF2-40B4-BE49-F238E27FC236}">
                  <a16:creationId xmlns:a16="http://schemas.microsoft.com/office/drawing/2014/main" id="{90869425-CD92-4258-ACC3-2988FC752D6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86" name="Group 437">
            <a:extLst>
              <a:ext uri="{FF2B5EF4-FFF2-40B4-BE49-F238E27FC236}">
                <a16:creationId xmlns:a16="http://schemas.microsoft.com/office/drawing/2014/main" id="{53F71828-ECDC-4F8E-8AFA-76DB6D44F992}"/>
              </a:ext>
            </a:extLst>
          </p:cNvPr>
          <p:cNvGrpSpPr>
            <a:grpSpLocks/>
          </p:cNvGrpSpPr>
          <p:nvPr/>
        </p:nvGrpSpPr>
        <p:grpSpPr bwMode="auto">
          <a:xfrm>
            <a:off x="4114800" y="1066800"/>
            <a:ext cx="381000" cy="4883150"/>
            <a:chOff x="8305800" y="1063488"/>
            <a:chExt cx="380647" cy="4883424"/>
          </a:xfrm>
        </p:grpSpPr>
        <p:pic>
          <p:nvPicPr>
            <p:cNvPr id="23624" name="Picture 310" descr="Martaman_black.jpg">
              <a:extLst>
                <a:ext uri="{FF2B5EF4-FFF2-40B4-BE49-F238E27FC236}">
                  <a16:creationId xmlns:a16="http://schemas.microsoft.com/office/drawing/2014/main" id="{0EADCB03-9F08-4B5F-ABC3-3CC368213776}"/>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25" name="Picture 312" descr="Martaman_black.jpg">
              <a:extLst>
                <a:ext uri="{FF2B5EF4-FFF2-40B4-BE49-F238E27FC236}">
                  <a16:creationId xmlns:a16="http://schemas.microsoft.com/office/drawing/2014/main" id="{917DF462-CD4E-4ED8-A6B7-CC4F54B00AD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26" name="Picture 313" descr="Martaman_black.jpg">
              <a:extLst>
                <a:ext uri="{FF2B5EF4-FFF2-40B4-BE49-F238E27FC236}">
                  <a16:creationId xmlns:a16="http://schemas.microsoft.com/office/drawing/2014/main" id="{200DFC89-B5DE-4EDA-BD4C-24C683F67BB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27" name="Picture 314" descr="Martaman_black.jpg">
              <a:extLst>
                <a:ext uri="{FF2B5EF4-FFF2-40B4-BE49-F238E27FC236}">
                  <a16:creationId xmlns:a16="http://schemas.microsoft.com/office/drawing/2014/main" id="{121F4BED-9CFA-4E49-825D-369BFC9BA5C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28" name="Picture 315" descr="Martaman_black.jpg">
              <a:extLst>
                <a:ext uri="{FF2B5EF4-FFF2-40B4-BE49-F238E27FC236}">
                  <a16:creationId xmlns:a16="http://schemas.microsoft.com/office/drawing/2014/main" id="{8094D3DA-1337-40CB-BBEB-38AC2AF9E3C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29" name="Picture 316" descr="Martaman_black.jpg">
              <a:extLst>
                <a:ext uri="{FF2B5EF4-FFF2-40B4-BE49-F238E27FC236}">
                  <a16:creationId xmlns:a16="http://schemas.microsoft.com/office/drawing/2014/main" id="{1FF0A462-852C-4792-BDBD-B538CE67ACA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0" name="Picture 317" descr="Martaman_black.jpg">
              <a:extLst>
                <a:ext uri="{FF2B5EF4-FFF2-40B4-BE49-F238E27FC236}">
                  <a16:creationId xmlns:a16="http://schemas.microsoft.com/office/drawing/2014/main" id="{5E4D1BD4-6C51-4265-8C5F-35DB4216DE5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31" name="Picture 318" descr="Martaman_black.jpg">
              <a:extLst>
                <a:ext uri="{FF2B5EF4-FFF2-40B4-BE49-F238E27FC236}">
                  <a16:creationId xmlns:a16="http://schemas.microsoft.com/office/drawing/2014/main" id="{CE06AF1E-8ECA-4D04-8251-BEF3964BE1D6}"/>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87" name="Group 437">
            <a:extLst>
              <a:ext uri="{FF2B5EF4-FFF2-40B4-BE49-F238E27FC236}">
                <a16:creationId xmlns:a16="http://schemas.microsoft.com/office/drawing/2014/main" id="{716E4115-ECDD-4D77-9FD6-D8772FFAE8AF}"/>
              </a:ext>
            </a:extLst>
          </p:cNvPr>
          <p:cNvGrpSpPr>
            <a:grpSpLocks/>
          </p:cNvGrpSpPr>
          <p:nvPr/>
        </p:nvGrpSpPr>
        <p:grpSpPr bwMode="auto">
          <a:xfrm>
            <a:off x="4495800" y="1066800"/>
            <a:ext cx="381000" cy="4883150"/>
            <a:chOff x="8305800" y="1063488"/>
            <a:chExt cx="380647" cy="4883424"/>
          </a:xfrm>
        </p:grpSpPr>
        <p:pic>
          <p:nvPicPr>
            <p:cNvPr id="23616" name="Picture 320" descr="Martaman_black.jpg">
              <a:extLst>
                <a:ext uri="{FF2B5EF4-FFF2-40B4-BE49-F238E27FC236}">
                  <a16:creationId xmlns:a16="http://schemas.microsoft.com/office/drawing/2014/main" id="{2364B1E2-CDC6-4EB4-921A-1E2BBE1BED0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7" name="Picture 321" descr="Martaman_black.jpg">
              <a:extLst>
                <a:ext uri="{FF2B5EF4-FFF2-40B4-BE49-F238E27FC236}">
                  <a16:creationId xmlns:a16="http://schemas.microsoft.com/office/drawing/2014/main" id="{E190F93D-7437-40E8-9825-FEECD4EB6F39}"/>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8" name="Picture 322" descr="Martaman_black.jpg">
              <a:extLst>
                <a:ext uri="{FF2B5EF4-FFF2-40B4-BE49-F238E27FC236}">
                  <a16:creationId xmlns:a16="http://schemas.microsoft.com/office/drawing/2014/main" id="{6F15305A-CE5B-4373-871D-C74931919B9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9" name="Picture 323" descr="Martaman_black.jpg">
              <a:extLst>
                <a:ext uri="{FF2B5EF4-FFF2-40B4-BE49-F238E27FC236}">
                  <a16:creationId xmlns:a16="http://schemas.microsoft.com/office/drawing/2014/main" id="{202C1772-8049-465B-BA39-3D4126603FE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20" name="Picture 324" descr="Martaman_black.jpg">
              <a:extLst>
                <a:ext uri="{FF2B5EF4-FFF2-40B4-BE49-F238E27FC236}">
                  <a16:creationId xmlns:a16="http://schemas.microsoft.com/office/drawing/2014/main" id="{C99BC9B5-48E3-40FF-BD21-065FC66D25A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21" name="Picture 325" descr="Martaman_black.jpg">
              <a:extLst>
                <a:ext uri="{FF2B5EF4-FFF2-40B4-BE49-F238E27FC236}">
                  <a16:creationId xmlns:a16="http://schemas.microsoft.com/office/drawing/2014/main" id="{6833C154-2CA3-465D-AC7B-458AB9DF9C8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22" name="Picture 326" descr="Martaman_black.jpg">
              <a:extLst>
                <a:ext uri="{FF2B5EF4-FFF2-40B4-BE49-F238E27FC236}">
                  <a16:creationId xmlns:a16="http://schemas.microsoft.com/office/drawing/2014/main" id="{32F4E441-FA32-4B01-BD7E-B893F122FC3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23" name="Picture 327" descr="Martaman_black.jpg">
              <a:extLst>
                <a:ext uri="{FF2B5EF4-FFF2-40B4-BE49-F238E27FC236}">
                  <a16:creationId xmlns:a16="http://schemas.microsoft.com/office/drawing/2014/main" id="{B2359ACE-DBEF-4BEC-8F6E-C15BE45CCDC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88" name="Group 437">
            <a:extLst>
              <a:ext uri="{FF2B5EF4-FFF2-40B4-BE49-F238E27FC236}">
                <a16:creationId xmlns:a16="http://schemas.microsoft.com/office/drawing/2014/main" id="{84100D52-3132-43AD-9D01-2F9A563FFC0B}"/>
              </a:ext>
            </a:extLst>
          </p:cNvPr>
          <p:cNvGrpSpPr>
            <a:grpSpLocks/>
          </p:cNvGrpSpPr>
          <p:nvPr/>
        </p:nvGrpSpPr>
        <p:grpSpPr bwMode="auto">
          <a:xfrm>
            <a:off x="4876800" y="1066800"/>
            <a:ext cx="381000" cy="4883150"/>
            <a:chOff x="8305800" y="1063488"/>
            <a:chExt cx="380647" cy="4883424"/>
          </a:xfrm>
        </p:grpSpPr>
        <p:pic>
          <p:nvPicPr>
            <p:cNvPr id="23608" name="Picture 329" descr="Martaman_black.jpg">
              <a:extLst>
                <a:ext uri="{FF2B5EF4-FFF2-40B4-BE49-F238E27FC236}">
                  <a16:creationId xmlns:a16="http://schemas.microsoft.com/office/drawing/2014/main" id="{5932DFBA-11FE-41E1-9C16-B0AFC397A03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9" name="Picture 330" descr="Martaman_black.jpg">
              <a:extLst>
                <a:ext uri="{FF2B5EF4-FFF2-40B4-BE49-F238E27FC236}">
                  <a16:creationId xmlns:a16="http://schemas.microsoft.com/office/drawing/2014/main" id="{D042E0D1-25DA-4700-A75B-31CAF44BB57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0" name="Picture 331" descr="Martaman_black.jpg">
              <a:extLst>
                <a:ext uri="{FF2B5EF4-FFF2-40B4-BE49-F238E27FC236}">
                  <a16:creationId xmlns:a16="http://schemas.microsoft.com/office/drawing/2014/main" id="{9F5AAE15-A78F-4C19-8D75-C7ED26B97E4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1" name="Picture 332" descr="Martaman_black.jpg">
              <a:extLst>
                <a:ext uri="{FF2B5EF4-FFF2-40B4-BE49-F238E27FC236}">
                  <a16:creationId xmlns:a16="http://schemas.microsoft.com/office/drawing/2014/main" id="{5910D881-F5CD-412D-9BED-3502B2AA6F4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2" name="Picture 333" descr="Martaman_black.jpg">
              <a:extLst>
                <a:ext uri="{FF2B5EF4-FFF2-40B4-BE49-F238E27FC236}">
                  <a16:creationId xmlns:a16="http://schemas.microsoft.com/office/drawing/2014/main" id="{D93148B2-FDCA-4C7F-918C-33CEF489B0A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3" name="Picture 334" descr="Martaman_black.jpg">
              <a:extLst>
                <a:ext uri="{FF2B5EF4-FFF2-40B4-BE49-F238E27FC236}">
                  <a16:creationId xmlns:a16="http://schemas.microsoft.com/office/drawing/2014/main" id="{DA5DD4BC-707C-4462-A512-7A0A6BD87A8E}"/>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4" name="Picture 335" descr="Martaman_black.jpg">
              <a:extLst>
                <a:ext uri="{FF2B5EF4-FFF2-40B4-BE49-F238E27FC236}">
                  <a16:creationId xmlns:a16="http://schemas.microsoft.com/office/drawing/2014/main" id="{26FF7173-E26D-4D1D-97DE-967B192130D6}"/>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15" name="Picture 336" descr="Martaman_black.jpg">
              <a:extLst>
                <a:ext uri="{FF2B5EF4-FFF2-40B4-BE49-F238E27FC236}">
                  <a16:creationId xmlns:a16="http://schemas.microsoft.com/office/drawing/2014/main" id="{F616915E-99DE-4B07-AC5D-9DCA9DD3C0E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89" name="Group 437">
            <a:extLst>
              <a:ext uri="{FF2B5EF4-FFF2-40B4-BE49-F238E27FC236}">
                <a16:creationId xmlns:a16="http://schemas.microsoft.com/office/drawing/2014/main" id="{D5909596-9775-4764-BE07-05B290B14091}"/>
              </a:ext>
            </a:extLst>
          </p:cNvPr>
          <p:cNvGrpSpPr>
            <a:grpSpLocks/>
          </p:cNvGrpSpPr>
          <p:nvPr/>
        </p:nvGrpSpPr>
        <p:grpSpPr bwMode="auto">
          <a:xfrm>
            <a:off x="5257800" y="1066800"/>
            <a:ext cx="381000" cy="4883150"/>
            <a:chOff x="8305800" y="1063488"/>
            <a:chExt cx="380647" cy="4883424"/>
          </a:xfrm>
        </p:grpSpPr>
        <p:pic>
          <p:nvPicPr>
            <p:cNvPr id="23600" name="Picture 338" descr="Martaman_black.jpg">
              <a:extLst>
                <a:ext uri="{FF2B5EF4-FFF2-40B4-BE49-F238E27FC236}">
                  <a16:creationId xmlns:a16="http://schemas.microsoft.com/office/drawing/2014/main" id="{E0A4823C-5204-4D93-B490-D2F9E160C4B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1" name="Picture 339" descr="Martaman_black.jpg">
              <a:extLst>
                <a:ext uri="{FF2B5EF4-FFF2-40B4-BE49-F238E27FC236}">
                  <a16:creationId xmlns:a16="http://schemas.microsoft.com/office/drawing/2014/main" id="{9C5DB025-7B9B-4E48-A993-9667EE1D09FF}"/>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2" name="Picture 340" descr="Martaman_black.jpg">
              <a:extLst>
                <a:ext uri="{FF2B5EF4-FFF2-40B4-BE49-F238E27FC236}">
                  <a16:creationId xmlns:a16="http://schemas.microsoft.com/office/drawing/2014/main" id="{7EA90E0A-565E-40E9-A15D-C94F7843103E}"/>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3" name="Picture 341" descr="Martaman_black.jpg">
              <a:extLst>
                <a:ext uri="{FF2B5EF4-FFF2-40B4-BE49-F238E27FC236}">
                  <a16:creationId xmlns:a16="http://schemas.microsoft.com/office/drawing/2014/main" id="{52C093E3-475B-4F06-AD8A-BB7B687CD7B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4" name="Picture 342" descr="Martaman_black.jpg">
              <a:extLst>
                <a:ext uri="{FF2B5EF4-FFF2-40B4-BE49-F238E27FC236}">
                  <a16:creationId xmlns:a16="http://schemas.microsoft.com/office/drawing/2014/main" id="{BAC09136-61B9-45E3-96C6-4B7CA51B618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5" name="Picture 344" descr="Martaman_black.jpg">
              <a:extLst>
                <a:ext uri="{FF2B5EF4-FFF2-40B4-BE49-F238E27FC236}">
                  <a16:creationId xmlns:a16="http://schemas.microsoft.com/office/drawing/2014/main" id="{8C3EC53C-2520-42FB-BE8C-EA1CAA02C2BF}"/>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6" name="Picture 345" descr="Martaman_black.jpg">
              <a:extLst>
                <a:ext uri="{FF2B5EF4-FFF2-40B4-BE49-F238E27FC236}">
                  <a16:creationId xmlns:a16="http://schemas.microsoft.com/office/drawing/2014/main" id="{BD05D65B-22ED-4EE5-8E3D-99D070F4D82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607" name="Picture 348" descr="Martaman_black.jpg">
              <a:extLst>
                <a:ext uri="{FF2B5EF4-FFF2-40B4-BE49-F238E27FC236}">
                  <a16:creationId xmlns:a16="http://schemas.microsoft.com/office/drawing/2014/main" id="{2813DBCB-279E-4E74-968F-3467DD87D90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590" name="Group 437">
            <a:extLst>
              <a:ext uri="{FF2B5EF4-FFF2-40B4-BE49-F238E27FC236}">
                <a16:creationId xmlns:a16="http://schemas.microsoft.com/office/drawing/2014/main" id="{63A8500C-7C3F-47A2-807D-9F10DDA3AEE8}"/>
              </a:ext>
            </a:extLst>
          </p:cNvPr>
          <p:cNvGrpSpPr>
            <a:grpSpLocks/>
          </p:cNvGrpSpPr>
          <p:nvPr/>
        </p:nvGrpSpPr>
        <p:grpSpPr bwMode="auto">
          <a:xfrm>
            <a:off x="5638800" y="1066800"/>
            <a:ext cx="381000" cy="4883150"/>
            <a:chOff x="8305800" y="1063488"/>
            <a:chExt cx="380647" cy="4883424"/>
          </a:xfrm>
        </p:grpSpPr>
        <p:pic>
          <p:nvPicPr>
            <p:cNvPr id="23592" name="Picture 350" descr="Martaman_black.jpg">
              <a:extLst>
                <a:ext uri="{FF2B5EF4-FFF2-40B4-BE49-F238E27FC236}">
                  <a16:creationId xmlns:a16="http://schemas.microsoft.com/office/drawing/2014/main" id="{9DCEC37A-4EC0-4C46-96B6-BD96EB92F4F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3" name="Picture 357" descr="Martaman_black.jpg">
              <a:extLst>
                <a:ext uri="{FF2B5EF4-FFF2-40B4-BE49-F238E27FC236}">
                  <a16:creationId xmlns:a16="http://schemas.microsoft.com/office/drawing/2014/main" id="{7D1EA015-8289-4059-8C3B-D34D7918B9E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4" name="Picture 358" descr="Martaman_black.jpg">
              <a:extLst>
                <a:ext uri="{FF2B5EF4-FFF2-40B4-BE49-F238E27FC236}">
                  <a16:creationId xmlns:a16="http://schemas.microsoft.com/office/drawing/2014/main" id="{8215D6D4-1F05-4ED3-910C-23DBBC3CB0F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5" name="Picture 359" descr="Martaman_black.jpg">
              <a:extLst>
                <a:ext uri="{FF2B5EF4-FFF2-40B4-BE49-F238E27FC236}">
                  <a16:creationId xmlns:a16="http://schemas.microsoft.com/office/drawing/2014/main" id="{8A27A410-AFB9-4404-92C6-ADD79B0DA9E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6" name="Picture 360" descr="Martaman_black.jpg">
              <a:extLst>
                <a:ext uri="{FF2B5EF4-FFF2-40B4-BE49-F238E27FC236}">
                  <a16:creationId xmlns:a16="http://schemas.microsoft.com/office/drawing/2014/main" id="{3955D076-C771-44E5-9EAD-4065126D455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7" name="Picture 366" descr="Martaman_black.jpg">
              <a:extLst>
                <a:ext uri="{FF2B5EF4-FFF2-40B4-BE49-F238E27FC236}">
                  <a16:creationId xmlns:a16="http://schemas.microsoft.com/office/drawing/2014/main" id="{7ED7CC7A-A7EA-48B0-A564-E97134C9A12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8" name="Picture 367" descr="Martaman_black.jpg">
              <a:extLst>
                <a:ext uri="{FF2B5EF4-FFF2-40B4-BE49-F238E27FC236}">
                  <a16:creationId xmlns:a16="http://schemas.microsoft.com/office/drawing/2014/main" id="{599B75CF-603A-4C00-8676-F5E8986F7BEF}"/>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99" name="Picture 368" descr="Martaman_black.jpg">
              <a:extLst>
                <a:ext uri="{FF2B5EF4-FFF2-40B4-BE49-F238E27FC236}">
                  <a16:creationId xmlns:a16="http://schemas.microsoft.com/office/drawing/2014/main" id="{2A35C858-9854-42CE-8926-FC26071C530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91" name="TextBox 1">
            <a:extLst>
              <a:ext uri="{FF2B5EF4-FFF2-40B4-BE49-F238E27FC236}">
                <a16:creationId xmlns:a16="http://schemas.microsoft.com/office/drawing/2014/main" id="{21719033-9DF7-4390-8D03-F7AFEBDD6336}"/>
              </a:ext>
            </a:extLst>
          </p:cNvPr>
          <p:cNvSpPr txBox="1">
            <a:spLocks noChangeArrowheads="1"/>
          </p:cNvSpPr>
          <p:nvPr/>
        </p:nvSpPr>
        <p:spPr bwMode="auto">
          <a:xfrm>
            <a:off x="1524000" y="320676"/>
            <a:ext cx="8858250" cy="461963"/>
          </a:xfrm>
          <a:prstGeom prst="rect">
            <a:avLst/>
          </a:prstGeom>
          <a:solidFill>
            <a:schemeClr val="accent2"/>
          </a:solidFill>
          <a:ln>
            <a:noFill/>
          </a:ln>
        </p:spPr>
        <p:txBody>
          <a:bodyPr>
            <a:spAutoFit/>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he-IL" altLang="he-IL" sz="2400" b="1" dirty="0">
                <a:latin typeface="Arial" panose="020B0604020202020204" pitchFamily="34" charset="0"/>
              </a:rPr>
              <a:t>מעל 90% </a:t>
            </a:r>
            <a:r>
              <a:rPr lang="he-IL" altLang="he-IL" sz="2400" b="1" dirty="0" err="1">
                <a:latin typeface="Arial" panose="020B0604020202020204" pitchFamily="34" charset="0"/>
              </a:rPr>
              <a:t>מהאוכלוסיה</a:t>
            </a:r>
            <a:r>
              <a:rPr lang="he-IL" altLang="he-IL" sz="2400" b="1" dirty="0">
                <a:latin typeface="Arial" panose="020B0604020202020204" pitchFamily="34" charset="0"/>
              </a:rPr>
              <a:t> נחשפים לאירועים טראומטיים במהלך חייהם</a:t>
            </a:r>
          </a:p>
        </p:txBody>
      </p:sp>
    </p:spTree>
    <p:custDataLst>
      <p:tags r:id="rId1"/>
    </p:custData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83" descr="Martaman_black.jpg">
            <a:extLst>
              <a:ext uri="{FF2B5EF4-FFF2-40B4-BE49-F238E27FC236}">
                <a16:creationId xmlns:a16="http://schemas.microsoft.com/office/drawing/2014/main" id="{2BBAE542-FE7B-451E-BD93-56FC0D0D3D2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28801" y="2286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184" descr="Martaman_black.jpg">
            <a:extLst>
              <a:ext uri="{FF2B5EF4-FFF2-40B4-BE49-F238E27FC236}">
                <a16:creationId xmlns:a16="http://schemas.microsoft.com/office/drawing/2014/main" id="{CA4C860D-A884-4D99-A6BC-CE42D92F80EC}"/>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1790701" y="16637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185" descr="Martaman_black.jpg">
            <a:extLst>
              <a:ext uri="{FF2B5EF4-FFF2-40B4-BE49-F238E27FC236}">
                <a16:creationId xmlns:a16="http://schemas.microsoft.com/office/drawing/2014/main" id="{EEB8D75A-6F77-4803-A6E9-A406AC425F7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28801" y="1057276"/>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87" descr="Martaman_black.jpg">
            <a:extLst>
              <a:ext uri="{FF2B5EF4-FFF2-40B4-BE49-F238E27FC236}">
                <a16:creationId xmlns:a16="http://schemas.microsoft.com/office/drawing/2014/main" id="{5EA1057D-B96D-49FD-9D04-FA523B8BE558}"/>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28801" y="28956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88" descr="Martaman_black.jpg">
            <a:extLst>
              <a:ext uri="{FF2B5EF4-FFF2-40B4-BE49-F238E27FC236}">
                <a16:creationId xmlns:a16="http://schemas.microsoft.com/office/drawing/2014/main" id="{97C8E3E2-1AB5-4CFA-89A7-3CDBE5E38E78}"/>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28801" y="35052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89" descr="Martaman_black.jpg">
            <a:extLst>
              <a:ext uri="{FF2B5EF4-FFF2-40B4-BE49-F238E27FC236}">
                <a16:creationId xmlns:a16="http://schemas.microsoft.com/office/drawing/2014/main" id="{2F1A802D-F636-43CC-97DC-055C8909254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28801" y="4114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90" descr="Martaman_black.jpg">
            <a:extLst>
              <a:ext uri="{FF2B5EF4-FFF2-40B4-BE49-F238E27FC236}">
                <a16:creationId xmlns:a16="http://schemas.microsoft.com/office/drawing/2014/main" id="{1A949876-090E-4F2B-9196-140D568F5C08}"/>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28801" y="4724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91" descr="Martaman_black.jpg">
            <a:extLst>
              <a:ext uri="{FF2B5EF4-FFF2-40B4-BE49-F238E27FC236}">
                <a16:creationId xmlns:a16="http://schemas.microsoft.com/office/drawing/2014/main" id="{41CC3AED-130D-4965-9EDF-0750BCF962E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1828801" y="5334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94" descr="Martaman_black.jpg">
            <a:extLst>
              <a:ext uri="{FF2B5EF4-FFF2-40B4-BE49-F238E27FC236}">
                <a16:creationId xmlns:a16="http://schemas.microsoft.com/office/drawing/2014/main" id="{C4662CFE-00E3-408C-9363-4E2C0B7C5369}"/>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209801" y="2286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195" descr="Martaman_black.jpg">
            <a:extLst>
              <a:ext uri="{FF2B5EF4-FFF2-40B4-BE49-F238E27FC236}">
                <a16:creationId xmlns:a16="http://schemas.microsoft.com/office/drawing/2014/main" id="{AAE5CA5D-4095-41F7-B6CB-A50B0DA6E0A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209801" y="1676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96" descr="Martaman_black.jpg">
            <a:extLst>
              <a:ext uri="{FF2B5EF4-FFF2-40B4-BE49-F238E27FC236}">
                <a16:creationId xmlns:a16="http://schemas.microsoft.com/office/drawing/2014/main" id="{1C0C5E80-44F6-4206-B1A0-406C5FFAD8F9}"/>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209801" y="1066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3" name="Picture 197" descr="Martaman_black.jpg">
            <a:extLst>
              <a:ext uri="{FF2B5EF4-FFF2-40B4-BE49-F238E27FC236}">
                <a16:creationId xmlns:a16="http://schemas.microsoft.com/office/drawing/2014/main" id="{3C6F0B1E-DD6D-4927-BBD8-5F3C7A2F4F3A}"/>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209801" y="28956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4" name="Picture 198" descr="Martaman_black.jpg">
            <a:extLst>
              <a:ext uri="{FF2B5EF4-FFF2-40B4-BE49-F238E27FC236}">
                <a16:creationId xmlns:a16="http://schemas.microsoft.com/office/drawing/2014/main" id="{E480D562-B115-4B70-9363-3D214C1ADFC9}"/>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209801" y="35052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5" name="Picture 199" descr="Martaman_black.jpg">
            <a:extLst>
              <a:ext uri="{FF2B5EF4-FFF2-40B4-BE49-F238E27FC236}">
                <a16:creationId xmlns:a16="http://schemas.microsoft.com/office/drawing/2014/main" id="{2F21263B-D581-4FD9-8F3C-ED950B41A04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209801" y="4114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6" name="Picture 200" descr="Martaman_black.jpg">
            <a:extLst>
              <a:ext uri="{FF2B5EF4-FFF2-40B4-BE49-F238E27FC236}">
                <a16:creationId xmlns:a16="http://schemas.microsoft.com/office/drawing/2014/main" id="{A4EDB549-B270-43AC-8E54-EEC3F1F9BFC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209801" y="4724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7" name="Picture 201" descr="Martaman_black.jpg">
            <a:extLst>
              <a:ext uri="{FF2B5EF4-FFF2-40B4-BE49-F238E27FC236}">
                <a16:creationId xmlns:a16="http://schemas.microsoft.com/office/drawing/2014/main" id="{19FC6454-215B-41B3-B29B-7BD9C6DF6FC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209801" y="5334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8" name="Picture 203" descr="Martaman_black.jpg">
            <a:extLst>
              <a:ext uri="{FF2B5EF4-FFF2-40B4-BE49-F238E27FC236}">
                <a16:creationId xmlns:a16="http://schemas.microsoft.com/office/drawing/2014/main" id="{A8E5AEE5-7E08-4CFF-AD57-14D06F4899E9}"/>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90801" y="2286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9" name="Picture 204" descr="Martaman_black.jpg">
            <a:extLst>
              <a:ext uri="{FF2B5EF4-FFF2-40B4-BE49-F238E27FC236}">
                <a16:creationId xmlns:a16="http://schemas.microsoft.com/office/drawing/2014/main" id="{E71D1477-ABD6-4E18-95EA-0517E89447C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590801" y="1676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0" name="Picture 205" descr="Martaman_black.jpg">
            <a:extLst>
              <a:ext uri="{FF2B5EF4-FFF2-40B4-BE49-F238E27FC236}">
                <a16:creationId xmlns:a16="http://schemas.microsoft.com/office/drawing/2014/main" id="{63A902D2-D4D5-4279-98A1-AB100842DE7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90801" y="1066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1" name="Picture 206" descr="Martaman_black.jpg">
            <a:extLst>
              <a:ext uri="{FF2B5EF4-FFF2-40B4-BE49-F238E27FC236}">
                <a16:creationId xmlns:a16="http://schemas.microsoft.com/office/drawing/2014/main" id="{C24D9B33-1A02-4935-868F-1A2CB25EDEF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90801" y="28956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2" name="Picture 207" descr="Martaman_black.jpg">
            <a:extLst>
              <a:ext uri="{FF2B5EF4-FFF2-40B4-BE49-F238E27FC236}">
                <a16:creationId xmlns:a16="http://schemas.microsoft.com/office/drawing/2014/main" id="{0D95AA05-5EAE-4796-A4C4-91553766894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90801" y="35052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3" name="Picture 208" descr="Martaman_black.jpg">
            <a:extLst>
              <a:ext uri="{FF2B5EF4-FFF2-40B4-BE49-F238E27FC236}">
                <a16:creationId xmlns:a16="http://schemas.microsoft.com/office/drawing/2014/main" id="{459BAD59-A72D-47FF-B63B-B1E1F1D441F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90801" y="4114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4" name="Picture 209" descr="Martaman_black.jpg">
            <a:extLst>
              <a:ext uri="{FF2B5EF4-FFF2-40B4-BE49-F238E27FC236}">
                <a16:creationId xmlns:a16="http://schemas.microsoft.com/office/drawing/2014/main" id="{AC2BA271-7F70-4EF3-AEF3-03DD2C5B0F9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90801" y="4724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5" name="Picture 210" descr="Martaman_black.jpg">
            <a:extLst>
              <a:ext uri="{FF2B5EF4-FFF2-40B4-BE49-F238E27FC236}">
                <a16:creationId xmlns:a16="http://schemas.microsoft.com/office/drawing/2014/main" id="{3D122291-464F-4E47-B286-0D669BE78549}"/>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590801" y="5334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6" name="Picture 212" descr="Martaman_black.jpg">
            <a:extLst>
              <a:ext uri="{FF2B5EF4-FFF2-40B4-BE49-F238E27FC236}">
                <a16:creationId xmlns:a16="http://schemas.microsoft.com/office/drawing/2014/main" id="{549D0455-E6B6-410C-A9FF-F9D69D0732C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971801" y="2286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7" name="Picture 213" descr="Martaman_black.jpg">
            <a:extLst>
              <a:ext uri="{FF2B5EF4-FFF2-40B4-BE49-F238E27FC236}">
                <a16:creationId xmlns:a16="http://schemas.microsoft.com/office/drawing/2014/main" id="{3F10DA69-C1D4-4215-82A4-5F94FF225166}"/>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971801" y="1676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8" name="Picture 214" descr="Martaman_black.jpg">
            <a:extLst>
              <a:ext uri="{FF2B5EF4-FFF2-40B4-BE49-F238E27FC236}">
                <a16:creationId xmlns:a16="http://schemas.microsoft.com/office/drawing/2014/main" id="{8FA85503-51E7-4744-92E8-D310977262F0}"/>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971801" y="1066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29" name="Picture 215" descr="Martaman_black.jpg">
            <a:extLst>
              <a:ext uri="{FF2B5EF4-FFF2-40B4-BE49-F238E27FC236}">
                <a16:creationId xmlns:a16="http://schemas.microsoft.com/office/drawing/2014/main" id="{248B5122-6F5B-47D2-B535-4BD43DDF047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971801" y="28956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0" name="Picture 216" descr="Martaman_black.jpg">
            <a:extLst>
              <a:ext uri="{FF2B5EF4-FFF2-40B4-BE49-F238E27FC236}">
                <a16:creationId xmlns:a16="http://schemas.microsoft.com/office/drawing/2014/main" id="{DF75CAA7-5DD0-45D5-8DAC-AFE33B48ABD9}"/>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971801" y="35052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1" name="Picture 217" descr="Martaman_black.jpg">
            <a:extLst>
              <a:ext uri="{FF2B5EF4-FFF2-40B4-BE49-F238E27FC236}">
                <a16:creationId xmlns:a16="http://schemas.microsoft.com/office/drawing/2014/main" id="{821A0DFF-5B8C-46B8-95F9-FA63DC0E9FA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971801" y="4114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2" name="Picture 218" descr="Martaman_black.jpg">
            <a:extLst>
              <a:ext uri="{FF2B5EF4-FFF2-40B4-BE49-F238E27FC236}">
                <a16:creationId xmlns:a16="http://schemas.microsoft.com/office/drawing/2014/main" id="{70D2932B-DF5A-4FB5-9AB5-582055A64D6F}"/>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971801" y="4724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3" name="Picture 219" descr="Martaman_black.jpg">
            <a:extLst>
              <a:ext uri="{FF2B5EF4-FFF2-40B4-BE49-F238E27FC236}">
                <a16:creationId xmlns:a16="http://schemas.microsoft.com/office/drawing/2014/main" id="{5808ADC8-7F75-4B55-84C4-B5DC50B80CE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971801" y="5334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4" name="Picture 221" descr="Martaman_black.jpg">
            <a:extLst>
              <a:ext uri="{FF2B5EF4-FFF2-40B4-BE49-F238E27FC236}">
                <a16:creationId xmlns:a16="http://schemas.microsoft.com/office/drawing/2014/main" id="{E34DF135-935A-4333-B737-B6E638F1E1EA}"/>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52801" y="2286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5" name="Picture 222" descr="Martaman_black.jpg">
            <a:extLst>
              <a:ext uri="{FF2B5EF4-FFF2-40B4-BE49-F238E27FC236}">
                <a16:creationId xmlns:a16="http://schemas.microsoft.com/office/drawing/2014/main" id="{03C53498-0006-46B3-847C-5C60B36CF366}"/>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352801" y="1676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6" name="Picture 223" descr="Martaman_black.jpg">
            <a:extLst>
              <a:ext uri="{FF2B5EF4-FFF2-40B4-BE49-F238E27FC236}">
                <a16:creationId xmlns:a16="http://schemas.microsoft.com/office/drawing/2014/main" id="{F2C342E9-B245-4471-AACE-D6CF530D4EC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52801" y="1066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7" name="Picture 224" descr="Martaman_black.jpg">
            <a:extLst>
              <a:ext uri="{FF2B5EF4-FFF2-40B4-BE49-F238E27FC236}">
                <a16:creationId xmlns:a16="http://schemas.microsoft.com/office/drawing/2014/main" id="{6B514320-75A2-4553-8ED8-EA1C52BBA3CB}"/>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52801" y="28956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8" name="Picture 225" descr="Martaman_black.jpg">
            <a:extLst>
              <a:ext uri="{FF2B5EF4-FFF2-40B4-BE49-F238E27FC236}">
                <a16:creationId xmlns:a16="http://schemas.microsoft.com/office/drawing/2014/main" id="{8C66E557-1A2B-48D0-B213-9DC80FC8F8F5}"/>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52801" y="35052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39" name="Picture 226" descr="Martaman_black.jpg">
            <a:extLst>
              <a:ext uri="{FF2B5EF4-FFF2-40B4-BE49-F238E27FC236}">
                <a16:creationId xmlns:a16="http://schemas.microsoft.com/office/drawing/2014/main" id="{466A4D6E-CFCD-48B0-BD43-C427B1BEFC5A}"/>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52801" y="4114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0" name="Picture 227" descr="Martaman_black.jpg">
            <a:extLst>
              <a:ext uri="{FF2B5EF4-FFF2-40B4-BE49-F238E27FC236}">
                <a16:creationId xmlns:a16="http://schemas.microsoft.com/office/drawing/2014/main" id="{B3CA8154-6B17-45B1-B216-211C88A8528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52801" y="4724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1" name="Picture 228" descr="Martaman_black.jpg">
            <a:extLst>
              <a:ext uri="{FF2B5EF4-FFF2-40B4-BE49-F238E27FC236}">
                <a16:creationId xmlns:a16="http://schemas.microsoft.com/office/drawing/2014/main" id="{294A90AC-C822-4AD7-8673-3C22567911C5}"/>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352801" y="5334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2" name="Picture 231" descr="Martaman_black.jpg">
            <a:extLst>
              <a:ext uri="{FF2B5EF4-FFF2-40B4-BE49-F238E27FC236}">
                <a16:creationId xmlns:a16="http://schemas.microsoft.com/office/drawing/2014/main" id="{863FD068-AD5C-4157-975B-B8B8F1BFCA7F}"/>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733801" y="2286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3" name="Picture 232" descr="Martaman_black.jpg">
            <a:extLst>
              <a:ext uri="{FF2B5EF4-FFF2-40B4-BE49-F238E27FC236}">
                <a16:creationId xmlns:a16="http://schemas.microsoft.com/office/drawing/2014/main" id="{7DE82EA7-88EA-4816-A558-C753931A6119}"/>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3733801" y="1676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4" name="Picture 233" descr="Martaman_black.jpg">
            <a:extLst>
              <a:ext uri="{FF2B5EF4-FFF2-40B4-BE49-F238E27FC236}">
                <a16:creationId xmlns:a16="http://schemas.microsoft.com/office/drawing/2014/main" id="{C1DE80EB-D563-4040-89F4-546A3A96629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733801" y="1066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5" name="Picture 234" descr="Martaman_black.jpg">
            <a:extLst>
              <a:ext uri="{FF2B5EF4-FFF2-40B4-BE49-F238E27FC236}">
                <a16:creationId xmlns:a16="http://schemas.microsoft.com/office/drawing/2014/main" id="{3CEE485A-B6BE-460C-8EDC-0FBDDAD93FEF}"/>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733801" y="28956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6" name="Picture 235" descr="Martaman_black.jpg">
            <a:extLst>
              <a:ext uri="{FF2B5EF4-FFF2-40B4-BE49-F238E27FC236}">
                <a16:creationId xmlns:a16="http://schemas.microsoft.com/office/drawing/2014/main" id="{7243554A-C03D-49F8-AC8B-42A598E584D9}"/>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733801" y="35052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7" name="Picture 236" descr="Martaman_black.jpg">
            <a:extLst>
              <a:ext uri="{FF2B5EF4-FFF2-40B4-BE49-F238E27FC236}">
                <a16:creationId xmlns:a16="http://schemas.microsoft.com/office/drawing/2014/main" id="{42B56176-2B07-4531-99FD-93BE6B46D3A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733801" y="4114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8" name="Picture 237" descr="Martaman_black.jpg">
            <a:extLst>
              <a:ext uri="{FF2B5EF4-FFF2-40B4-BE49-F238E27FC236}">
                <a16:creationId xmlns:a16="http://schemas.microsoft.com/office/drawing/2014/main" id="{22ADFD9C-25DF-46B6-968D-A4448FEEB49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733801" y="4724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49" name="Picture 238" descr="Martaman_black.jpg">
            <a:extLst>
              <a:ext uri="{FF2B5EF4-FFF2-40B4-BE49-F238E27FC236}">
                <a16:creationId xmlns:a16="http://schemas.microsoft.com/office/drawing/2014/main" id="{9ADD28BD-FD2D-4B49-A17F-994D85B0CDFF}"/>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3733801" y="5334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0" name="Picture 240" descr="Martaman_black.jpg">
            <a:extLst>
              <a:ext uri="{FF2B5EF4-FFF2-40B4-BE49-F238E27FC236}">
                <a16:creationId xmlns:a16="http://schemas.microsoft.com/office/drawing/2014/main" id="{309059D3-9842-4A79-97D9-9DBF406DCB0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114801" y="2286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1" name="Picture 241" descr="Martaman_black.jpg">
            <a:extLst>
              <a:ext uri="{FF2B5EF4-FFF2-40B4-BE49-F238E27FC236}">
                <a16:creationId xmlns:a16="http://schemas.microsoft.com/office/drawing/2014/main" id="{ECF9C50E-9EA0-40E7-A593-165218181DE3}"/>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114801" y="1676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2" name="Picture 242" descr="Martaman_black.jpg">
            <a:extLst>
              <a:ext uri="{FF2B5EF4-FFF2-40B4-BE49-F238E27FC236}">
                <a16:creationId xmlns:a16="http://schemas.microsoft.com/office/drawing/2014/main" id="{14F7DF0F-5506-4C72-BA92-F1D181E171F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114801" y="1066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3" name="Picture 243" descr="Martaman_black.jpg">
            <a:extLst>
              <a:ext uri="{FF2B5EF4-FFF2-40B4-BE49-F238E27FC236}">
                <a16:creationId xmlns:a16="http://schemas.microsoft.com/office/drawing/2014/main" id="{4909C7FA-7857-4F97-A73A-3D52492E35F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114801" y="28956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4" name="Picture 244" descr="Martaman_black.jpg">
            <a:extLst>
              <a:ext uri="{FF2B5EF4-FFF2-40B4-BE49-F238E27FC236}">
                <a16:creationId xmlns:a16="http://schemas.microsoft.com/office/drawing/2014/main" id="{D1F27366-69EE-45ED-BD56-8CA6EB325AF3}"/>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114801" y="35052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5" name="Picture 245" descr="Martaman_black.jpg">
            <a:extLst>
              <a:ext uri="{FF2B5EF4-FFF2-40B4-BE49-F238E27FC236}">
                <a16:creationId xmlns:a16="http://schemas.microsoft.com/office/drawing/2014/main" id="{D8ECEBBA-3EA6-435F-BF9D-382392A262D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114801" y="4114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6" name="Picture 246" descr="Martaman_black.jpg">
            <a:extLst>
              <a:ext uri="{FF2B5EF4-FFF2-40B4-BE49-F238E27FC236}">
                <a16:creationId xmlns:a16="http://schemas.microsoft.com/office/drawing/2014/main" id="{7B16A6A7-F1BE-4869-8FDA-ED52A4403DE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114801" y="4724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7" name="Picture 247" descr="Martaman_black.jpg">
            <a:extLst>
              <a:ext uri="{FF2B5EF4-FFF2-40B4-BE49-F238E27FC236}">
                <a16:creationId xmlns:a16="http://schemas.microsoft.com/office/drawing/2014/main" id="{88D3B8D3-8886-4F89-BD3A-265AA075F2B1}"/>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114801" y="5334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8" name="Picture 249" descr="Martaman_black.jpg">
            <a:extLst>
              <a:ext uri="{FF2B5EF4-FFF2-40B4-BE49-F238E27FC236}">
                <a16:creationId xmlns:a16="http://schemas.microsoft.com/office/drawing/2014/main" id="{84CEF2D0-550B-4513-9C21-92C3467C2E38}"/>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95801" y="2286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59" name="Picture 250" descr="Martaman_black.jpg">
            <a:extLst>
              <a:ext uri="{FF2B5EF4-FFF2-40B4-BE49-F238E27FC236}">
                <a16:creationId xmlns:a16="http://schemas.microsoft.com/office/drawing/2014/main" id="{A7A6427C-2A9B-4985-B8F1-5A0D33BA54F4}"/>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495801" y="1676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0" name="Picture 251" descr="Martaman_black.jpg">
            <a:extLst>
              <a:ext uri="{FF2B5EF4-FFF2-40B4-BE49-F238E27FC236}">
                <a16:creationId xmlns:a16="http://schemas.microsoft.com/office/drawing/2014/main" id="{EAD42ADE-5A3F-4E0D-9F05-7DE3F8302929}"/>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95801" y="1066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1" name="Picture 252" descr="Martaman_black.jpg">
            <a:extLst>
              <a:ext uri="{FF2B5EF4-FFF2-40B4-BE49-F238E27FC236}">
                <a16:creationId xmlns:a16="http://schemas.microsoft.com/office/drawing/2014/main" id="{93BD14EF-1DAC-41E8-A5B4-7AC9C682ECC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95801" y="28956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2" name="Picture 253" descr="Martaman_black.jpg">
            <a:extLst>
              <a:ext uri="{FF2B5EF4-FFF2-40B4-BE49-F238E27FC236}">
                <a16:creationId xmlns:a16="http://schemas.microsoft.com/office/drawing/2014/main" id="{94946E08-A453-402D-A915-0C4E7FE93F48}"/>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95801" y="35052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3" name="Picture 254" descr="Martaman_black.jpg">
            <a:extLst>
              <a:ext uri="{FF2B5EF4-FFF2-40B4-BE49-F238E27FC236}">
                <a16:creationId xmlns:a16="http://schemas.microsoft.com/office/drawing/2014/main" id="{A2AE3307-8C9D-4822-8E7F-BEACB53C966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95801" y="4114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4" name="Picture 255" descr="Martaman_black.jpg">
            <a:extLst>
              <a:ext uri="{FF2B5EF4-FFF2-40B4-BE49-F238E27FC236}">
                <a16:creationId xmlns:a16="http://schemas.microsoft.com/office/drawing/2014/main" id="{86100273-E02F-4594-8365-050B0ECB973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95801" y="4724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5" name="Picture 256" descr="Martaman_black.jpg">
            <a:extLst>
              <a:ext uri="{FF2B5EF4-FFF2-40B4-BE49-F238E27FC236}">
                <a16:creationId xmlns:a16="http://schemas.microsoft.com/office/drawing/2014/main" id="{ADA095D7-D40F-4A23-ADB2-BA63EE903E38}"/>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95801" y="5334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6" name="Picture 258" descr="Martaman_black.jpg">
            <a:extLst>
              <a:ext uri="{FF2B5EF4-FFF2-40B4-BE49-F238E27FC236}">
                <a16:creationId xmlns:a16="http://schemas.microsoft.com/office/drawing/2014/main" id="{77756FDC-646D-4281-82E1-CD396B78043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876801" y="2286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7" name="Picture 259" descr="Martaman_black.jpg">
            <a:extLst>
              <a:ext uri="{FF2B5EF4-FFF2-40B4-BE49-F238E27FC236}">
                <a16:creationId xmlns:a16="http://schemas.microsoft.com/office/drawing/2014/main" id="{E423BEB5-8A46-4D64-9680-8042252E576D}"/>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876801" y="1676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8" name="Picture 260" descr="Martaman_black.jpg">
            <a:extLst>
              <a:ext uri="{FF2B5EF4-FFF2-40B4-BE49-F238E27FC236}">
                <a16:creationId xmlns:a16="http://schemas.microsoft.com/office/drawing/2014/main" id="{BB731302-BC64-44E4-930B-A5638FA946DA}"/>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876801" y="1066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69" name="Picture 261" descr="Martaman_black.jpg">
            <a:extLst>
              <a:ext uri="{FF2B5EF4-FFF2-40B4-BE49-F238E27FC236}">
                <a16:creationId xmlns:a16="http://schemas.microsoft.com/office/drawing/2014/main" id="{E9EE491D-B3E7-4270-A4D3-AE2F00905BF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876801" y="28956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0" name="Picture 262" descr="Martaman_black.jpg">
            <a:extLst>
              <a:ext uri="{FF2B5EF4-FFF2-40B4-BE49-F238E27FC236}">
                <a16:creationId xmlns:a16="http://schemas.microsoft.com/office/drawing/2014/main" id="{580D5B5F-E5D7-4665-81A2-7DBBC7548959}"/>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876801" y="35052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1" name="Picture 263" descr="Martaman_black.jpg">
            <a:extLst>
              <a:ext uri="{FF2B5EF4-FFF2-40B4-BE49-F238E27FC236}">
                <a16:creationId xmlns:a16="http://schemas.microsoft.com/office/drawing/2014/main" id="{5805C264-B9B3-4DF4-8C6A-F28056D7CC4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876801" y="4114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2" name="Picture 264" descr="Martaman_black.jpg">
            <a:extLst>
              <a:ext uri="{FF2B5EF4-FFF2-40B4-BE49-F238E27FC236}">
                <a16:creationId xmlns:a16="http://schemas.microsoft.com/office/drawing/2014/main" id="{A2AE7518-7FD9-4A9B-AA1F-B1FBA8A9030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876801" y="4724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3" name="Picture 265" descr="Martaman_black.jpg">
            <a:extLst>
              <a:ext uri="{FF2B5EF4-FFF2-40B4-BE49-F238E27FC236}">
                <a16:creationId xmlns:a16="http://schemas.microsoft.com/office/drawing/2014/main" id="{E1EEBE5E-4B18-402D-85BE-BEFF1B7536D8}"/>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876801" y="5334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4" name="Picture 267" descr="Martaman_black.jpg">
            <a:extLst>
              <a:ext uri="{FF2B5EF4-FFF2-40B4-BE49-F238E27FC236}">
                <a16:creationId xmlns:a16="http://schemas.microsoft.com/office/drawing/2014/main" id="{32F0C591-7BD7-4C68-8B70-1B7586243EEA}"/>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257801" y="2286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5" name="Picture 268" descr="Martaman_black.jpg">
            <a:extLst>
              <a:ext uri="{FF2B5EF4-FFF2-40B4-BE49-F238E27FC236}">
                <a16:creationId xmlns:a16="http://schemas.microsoft.com/office/drawing/2014/main" id="{340C9686-6E71-490D-AE87-C133CE5E26AE}"/>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257801" y="1676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6" name="Picture 269" descr="Martaman_black.jpg">
            <a:extLst>
              <a:ext uri="{FF2B5EF4-FFF2-40B4-BE49-F238E27FC236}">
                <a16:creationId xmlns:a16="http://schemas.microsoft.com/office/drawing/2014/main" id="{FCB91228-2954-4720-8842-ED21D8D05C1F}"/>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257801" y="1066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7" name="Picture 270" descr="Martaman_black.jpg">
            <a:extLst>
              <a:ext uri="{FF2B5EF4-FFF2-40B4-BE49-F238E27FC236}">
                <a16:creationId xmlns:a16="http://schemas.microsoft.com/office/drawing/2014/main" id="{BF16FAE8-3947-45FA-A773-5717BCE32E74}"/>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257801" y="28956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8" name="Picture 271" descr="Martaman_black.jpg">
            <a:extLst>
              <a:ext uri="{FF2B5EF4-FFF2-40B4-BE49-F238E27FC236}">
                <a16:creationId xmlns:a16="http://schemas.microsoft.com/office/drawing/2014/main" id="{0AF03DC4-FA6D-41FA-8680-D1505D3D3D9E}"/>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257801" y="35052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79" name="Picture 272" descr="Martaman_black.jpg">
            <a:extLst>
              <a:ext uri="{FF2B5EF4-FFF2-40B4-BE49-F238E27FC236}">
                <a16:creationId xmlns:a16="http://schemas.microsoft.com/office/drawing/2014/main" id="{05B6DF22-41E1-453B-A876-51E7044BD710}"/>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257801" y="4114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80" name="Picture 273" descr="Martaman_black.jpg">
            <a:extLst>
              <a:ext uri="{FF2B5EF4-FFF2-40B4-BE49-F238E27FC236}">
                <a16:creationId xmlns:a16="http://schemas.microsoft.com/office/drawing/2014/main" id="{BDB5BDC6-E082-4082-94BF-336F61E6405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257801" y="4724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81" name="Picture 274" descr="Martaman_black.jpg">
            <a:extLst>
              <a:ext uri="{FF2B5EF4-FFF2-40B4-BE49-F238E27FC236}">
                <a16:creationId xmlns:a16="http://schemas.microsoft.com/office/drawing/2014/main" id="{13629FFE-202B-484E-91CD-63322FF8C660}"/>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257801" y="5334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82" name="Picture 276" descr="Martaman_black.jpg">
            <a:extLst>
              <a:ext uri="{FF2B5EF4-FFF2-40B4-BE49-F238E27FC236}">
                <a16:creationId xmlns:a16="http://schemas.microsoft.com/office/drawing/2014/main" id="{D7AECD2B-DBE8-46E3-8A7C-48CBC39DB15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638801" y="2286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83" name="Picture 279" descr="Martaman_black.jpg">
            <a:extLst>
              <a:ext uri="{FF2B5EF4-FFF2-40B4-BE49-F238E27FC236}">
                <a16:creationId xmlns:a16="http://schemas.microsoft.com/office/drawing/2014/main" id="{B0D3022E-E1B6-4DD1-92C1-374402A5AF77}"/>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638801" y="28956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84" name="Picture 280" descr="Martaman_black.jpg">
            <a:extLst>
              <a:ext uri="{FF2B5EF4-FFF2-40B4-BE49-F238E27FC236}">
                <a16:creationId xmlns:a16="http://schemas.microsoft.com/office/drawing/2014/main" id="{7C05035C-B1DF-44EB-832A-4E8F3AB3ED9A}"/>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638801" y="35052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85" name="Picture 281" descr="Martaman_black.jpg">
            <a:extLst>
              <a:ext uri="{FF2B5EF4-FFF2-40B4-BE49-F238E27FC236}">
                <a16:creationId xmlns:a16="http://schemas.microsoft.com/office/drawing/2014/main" id="{B1E3D864-1191-4977-B3C9-A18579C7FD4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638801" y="4114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86" name="Picture 282" descr="Martaman_black.jpg">
            <a:extLst>
              <a:ext uri="{FF2B5EF4-FFF2-40B4-BE49-F238E27FC236}">
                <a16:creationId xmlns:a16="http://schemas.microsoft.com/office/drawing/2014/main" id="{DB6D1A09-123C-4DD5-A125-C04CE3F0C63D}"/>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638801" y="4724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87" name="Picture 283" descr="Martaman_black.jpg">
            <a:extLst>
              <a:ext uri="{FF2B5EF4-FFF2-40B4-BE49-F238E27FC236}">
                <a16:creationId xmlns:a16="http://schemas.microsoft.com/office/drawing/2014/main" id="{F703C4BA-4651-444F-AF5E-1004D5230F95}"/>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638801" y="53340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88" name="Group 344">
            <a:extLst>
              <a:ext uri="{FF2B5EF4-FFF2-40B4-BE49-F238E27FC236}">
                <a16:creationId xmlns:a16="http://schemas.microsoft.com/office/drawing/2014/main" id="{344746E5-2124-45AE-8D20-EF75F03EC040}"/>
              </a:ext>
            </a:extLst>
          </p:cNvPr>
          <p:cNvGrpSpPr>
            <a:grpSpLocks/>
          </p:cNvGrpSpPr>
          <p:nvPr/>
        </p:nvGrpSpPr>
        <p:grpSpPr bwMode="auto">
          <a:xfrm>
            <a:off x="9829800" y="1063625"/>
            <a:ext cx="381000" cy="4883150"/>
            <a:chOff x="8305800" y="1063488"/>
            <a:chExt cx="380647" cy="4883424"/>
          </a:xfrm>
        </p:grpSpPr>
        <p:pic>
          <p:nvPicPr>
            <p:cNvPr id="25783" name="Picture 376" descr="Martaman_black.jpg">
              <a:extLst>
                <a:ext uri="{FF2B5EF4-FFF2-40B4-BE49-F238E27FC236}">
                  <a16:creationId xmlns:a16="http://schemas.microsoft.com/office/drawing/2014/main" id="{8E5283C3-E76E-4B7C-B4BA-19FC0BF727F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84" name="Picture 377" descr="Martaman_black.jpg">
              <a:extLst>
                <a:ext uri="{FF2B5EF4-FFF2-40B4-BE49-F238E27FC236}">
                  <a16:creationId xmlns:a16="http://schemas.microsoft.com/office/drawing/2014/main" id="{2176DAF7-14C0-4EBC-8471-F97CF642864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85" name="Picture 178" descr="Martaman_black.jpg">
              <a:extLst>
                <a:ext uri="{FF2B5EF4-FFF2-40B4-BE49-F238E27FC236}">
                  <a16:creationId xmlns:a16="http://schemas.microsoft.com/office/drawing/2014/main" id="{F72F2329-A970-43EC-83E8-4DE93EF9ECA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86" name="Picture 186" descr="Martaman_black.jpg">
              <a:extLst>
                <a:ext uri="{FF2B5EF4-FFF2-40B4-BE49-F238E27FC236}">
                  <a16:creationId xmlns:a16="http://schemas.microsoft.com/office/drawing/2014/main" id="{97E0E39D-83B3-4D93-8FD0-C5F65AFFC42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87" name="Picture 220" descr="Martaman_black.jpg">
              <a:extLst>
                <a:ext uri="{FF2B5EF4-FFF2-40B4-BE49-F238E27FC236}">
                  <a16:creationId xmlns:a16="http://schemas.microsoft.com/office/drawing/2014/main" id="{7F2CB254-8638-4253-BEF4-EECC848B6DC9}"/>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88" name="Picture 266" descr="Martaman_black.jpg">
              <a:extLst>
                <a:ext uri="{FF2B5EF4-FFF2-40B4-BE49-F238E27FC236}">
                  <a16:creationId xmlns:a16="http://schemas.microsoft.com/office/drawing/2014/main" id="{6FF4603E-6A5A-4654-ADC2-D89467FC7F76}"/>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89" name="Picture 311" descr="Martaman_black.jpg">
              <a:extLst>
                <a:ext uri="{FF2B5EF4-FFF2-40B4-BE49-F238E27FC236}">
                  <a16:creationId xmlns:a16="http://schemas.microsoft.com/office/drawing/2014/main" id="{7B3F8DAA-371D-448A-9D54-28FC267A942B}"/>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90" name="Picture 343" descr="Martaman_black.jpg">
              <a:extLst>
                <a:ext uri="{FF2B5EF4-FFF2-40B4-BE49-F238E27FC236}">
                  <a16:creationId xmlns:a16="http://schemas.microsoft.com/office/drawing/2014/main" id="{7B3A4570-F26D-4F35-85C9-DA86A0D7296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89" name="Group 345">
            <a:extLst>
              <a:ext uri="{FF2B5EF4-FFF2-40B4-BE49-F238E27FC236}">
                <a16:creationId xmlns:a16="http://schemas.microsoft.com/office/drawing/2014/main" id="{14D9E4C5-E9F9-4986-8B58-8639AA0EF718}"/>
              </a:ext>
            </a:extLst>
          </p:cNvPr>
          <p:cNvGrpSpPr>
            <a:grpSpLocks/>
          </p:cNvGrpSpPr>
          <p:nvPr/>
        </p:nvGrpSpPr>
        <p:grpSpPr bwMode="auto">
          <a:xfrm>
            <a:off x="9448800" y="1060450"/>
            <a:ext cx="381000" cy="4883150"/>
            <a:chOff x="8305800" y="1063488"/>
            <a:chExt cx="380647" cy="4883424"/>
          </a:xfrm>
        </p:grpSpPr>
        <p:pic>
          <p:nvPicPr>
            <p:cNvPr id="25775" name="Picture 346" descr="Martaman_black.jpg">
              <a:extLst>
                <a:ext uri="{FF2B5EF4-FFF2-40B4-BE49-F238E27FC236}">
                  <a16:creationId xmlns:a16="http://schemas.microsoft.com/office/drawing/2014/main" id="{7B81CF57-82DD-43A4-A328-9C7C2391678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6" name="Picture 347" descr="Martaman_black.jpg">
              <a:extLst>
                <a:ext uri="{FF2B5EF4-FFF2-40B4-BE49-F238E27FC236}">
                  <a16:creationId xmlns:a16="http://schemas.microsoft.com/office/drawing/2014/main" id="{B1211BE9-DB29-4EE5-8D36-72D5C40F10B9}"/>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7" name="Picture 351" descr="Martaman_black.jpg">
              <a:extLst>
                <a:ext uri="{FF2B5EF4-FFF2-40B4-BE49-F238E27FC236}">
                  <a16:creationId xmlns:a16="http://schemas.microsoft.com/office/drawing/2014/main" id="{1C2E7DBA-B597-419C-B1B5-B634632BFA5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8" name="Picture 352" descr="Martaman_black.jpg">
              <a:extLst>
                <a:ext uri="{FF2B5EF4-FFF2-40B4-BE49-F238E27FC236}">
                  <a16:creationId xmlns:a16="http://schemas.microsoft.com/office/drawing/2014/main" id="{9BEF6B56-CF8C-4964-B5C1-A1A60699B68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9" name="Picture 353" descr="Martaman_black.jpg">
              <a:extLst>
                <a:ext uri="{FF2B5EF4-FFF2-40B4-BE49-F238E27FC236}">
                  <a16:creationId xmlns:a16="http://schemas.microsoft.com/office/drawing/2014/main" id="{107163A9-E737-44B2-AEC7-9CC12D09C8B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80" name="Picture 354" descr="Martaman_black.jpg">
              <a:extLst>
                <a:ext uri="{FF2B5EF4-FFF2-40B4-BE49-F238E27FC236}">
                  <a16:creationId xmlns:a16="http://schemas.microsoft.com/office/drawing/2014/main" id="{C17A5B2E-1911-4AD0-8538-06C27181F64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81" name="Picture 355" descr="Martaman_black.jpg">
              <a:extLst>
                <a:ext uri="{FF2B5EF4-FFF2-40B4-BE49-F238E27FC236}">
                  <a16:creationId xmlns:a16="http://schemas.microsoft.com/office/drawing/2014/main" id="{4E63D5FC-DE24-4069-9504-13C2B0BC6B6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82" name="Picture 356" descr="Martaman_black.jpg">
              <a:extLst>
                <a:ext uri="{FF2B5EF4-FFF2-40B4-BE49-F238E27FC236}">
                  <a16:creationId xmlns:a16="http://schemas.microsoft.com/office/drawing/2014/main" id="{C13EA230-1E36-48B8-B250-33FEC03DA39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90" name="Group 360">
            <a:extLst>
              <a:ext uri="{FF2B5EF4-FFF2-40B4-BE49-F238E27FC236}">
                <a16:creationId xmlns:a16="http://schemas.microsoft.com/office/drawing/2014/main" id="{A132BFF5-D9D1-43A8-82D6-4CF547815B3C}"/>
              </a:ext>
            </a:extLst>
          </p:cNvPr>
          <p:cNvGrpSpPr>
            <a:grpSpLocks/>
          </p:cNvGrpSpPr>
          <p:nvPr/>
        </p:nvGrpSpPr>
        <p:grpSpPr bwMode="auto">
          <a:xfrm>
            <a:off x="9067800" y="1066800"/>
            <a:ext cx="381000" cy="4883150"/>
            <a:chOff x="8305800" y="1063488"/>
            <a:chExt cx="380647" cy="4883424"/>
          </a:xfrm>
        </p:grpSpPr>
        <p:pic>
          <p:nvPicPr>
            <p:cNvPr id="25767" name="Picture 361" descr="Martaman_black.jpg">
              <a:extLst>
                <a:ext uri="{FF2B5EF4-FFF2-40B4-BE49-F238E27FC236}">
                  <a16:creationId xmlns:a16="http://schemas.microsoft.com/office/drawing/2014/main" id="{D302921A-034E-4468-8EE3-E99D8184011B}"/>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68" name="Picture 362" descr="Martaman_black.jpg">
              <a:extLst>
                <a:ext uri="{FF2B5EF4-FFF2-40B4-BE49-F238E27FC236}">
                  <a16:creationId xmlns:a16="http://schemas.microsoft.com/office/drawing/2014/main" id="{D8FF9D5E-CE55-41C3-9C10-270CF31483B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69" name="Picture 363" descr="Martaman_black.jpg">
              <a:extLst>
                <a:ext uri="{FF2B5EF4-FFF2-40B4-BE49-F238E27FC236}">
                  <a16:creationId xmlns:a16="http://schemas.microsoft.com/office/drawing/2014/main" id="{BD098CC9-684C-4871-A710-DD744067C7C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0" name="Picture 364" descr="Martaman_black.jpg">
              <a:extLst>
                <a:ext uri="{FF2B5EF4-FFF2-40B4-BE49-F238E27FC236}">
                  <a16:creationId xmlns:a16="http://schemas.microsoft.com/office/drawing/2014/main" id="{5D87EEE5-B7B8-46DB-BD06-F99FEF3BE38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1" name="Picture 365" descr="Martaman_black.jpg">
              <a:extLst>
                <a:ext uri="{FF2B5EF4-FFF2-40B4-BE49-F238E27FC236}">
                  <a16:creationId xmlns:a16="http://schemas.microsoft.com/office/drawing/2014/main" id="{32DF5C7A-6D97-41B7-83DF-004D3CECA5A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2" name="Picture 369" descr="Martaman_black.jpg">
              <a:extLst>
                <a:ext uri="{FF2B5EF4-FFF2-40B4-BE49-F238E27FC236}">
                  <a16:creationId xmlns:a16="http://schemas.microsoft.com/office/drawing/2014/main" id="{5C471FE5-1D6A-43E0-9050-2F66CFC5F6D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3" name="Picture 370" descr="Martaman_black.jpg">
              <a:extLst>
                <a:ext uri="{FF2B5EF4-FFF2-40B4-BE49-F238E27FC236}">
                  <a16:creationId xmlns:a16="http://schemas.microsoft.com/office/drawing/2014/main" id="{70C1A060-EBD1-4CF0-B5F5-4B9FC2568ED6}"/>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74" name="Picture 371" descr="Martaman_black.jpg">
              <a:extLst>
                <a:ext uri="{FF2B5EF4-FFF2-40B4-BE49-F238E27FC236}">
                  <a16:creationId xmlns:a16="http://schemas.microsoft.com/office/drawing/2014/main" id="{8DE2C3DD-F83B-4F64-9DC2-807CB9E2BC1E}"/>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91" name="Group 372">
            <a:extLst>
              <a:ext uri="{FF2B5EF4-FFF2-40B4-BE49-F238E27FC236}">
                <a16:creationId xmlns:a16="http://schemas.microsoft.com/office/drawing/2014/main" id="{621417E7-E652-45D9-8AFA-F67C26F7A7FA}"/>
              </a:ext>
            </a:extLst>
          </p:cNvPr>
          <p:cNvGrpSpPr>
            <a:grpSpLocks/>
          </p:cNvGrpSpPr>
          <p:nvPr/>
        </p:nvGrpSpPr>
        <p:grpSpPr bwMode="auto">
          <a:xfrm>
            <a:off x="8686800" y="1066800"/>
            <a:ext cx="381000" cy="4883150"/>
            <a:chOff x="8305800" y="1063488"/>
            <a:chExt cx="380647" cy="4883424"/>
          </a:xfrm>
        </p:grpSpPr>
        <p:pic>
          <p:nvPicPr>
            <p:cNvPr id="25759" name="Picture 373" descr="Martaman_black.jpg">
              <a:extLst>
                <a:ext uri="{FF2B5EF4-FFF2-40B4-BE49-F238E27FC236}">
                  <a16:creationId xmlns:a16="http://schemas.microsoft.com/office/drawing/2014/main" id="{5960753C-2981-4324-8D2D-EA5F416B7186}"/>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60" name="Picture 374" descr="Martaman_black.jpg">
              <a:extLst>
                <a:ext uri="{FF2B5EF4-FFF2-40B4-BE49-F238E27FC236}">
                  <a16:creationId xmlns:a16="http://schemas.microsoft.com/office/drawing/2014/main" id="{5731D62D-46B5-4098-ABAC-DDB8AADB598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61" name="Picture 375" descr="Martaman_black.jpg">
              <a:extLst>
                <a:ext uri="{FF2B5EF4-FFF2-40B4-BE49-F238E27FC236}">
                  <a16:creationId xmlns:a16="http://schemas.microsoft.com/office/drawing/2014/main" id="{F89E2828-C810-4C44-9BA6-18FAB0A6DD6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62" name="Picture 378" descr="Martaman_black.jpg">
              <a:extLst>
                <a:ext uri="{FF2B5EF4-FFF2-40B4-BE49-F238E27FC236}">
                  <a16:creationId xmlns:a16="http://schemas.microsoft.com/office/drawing/2014/main" id="{EA3DF260-53E4-4BDA-817D-4054AA16085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63" name="Picture 379" descr="Martaman_black.jpg">
              <a:extLst>
                <a:ext uri="{FF2B5EF4-FFF2-40B4-BE49-F238E27FC236}">
                  <a16:creationId xmlns:a16="http://schemas.microsoft.com/office/drawing/2014/main" id="{5383D2A2-B833-438C-90C0-EAF5DE1DABBE}"/>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64" name="Picture 380" descr="Martaman_black.jpg">
              <a:extLst>
                <a:ext uri="{FF2B5EF4-FFF2-40B4-BE49-F238E27FC236}">
                  <a16:creationId xmlns:a16="http://schemas.microsoft.com/office/drawing/2014/main" id="{C409EA3C-E5BA-40E6-BDFB-7A373B9B407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65" name="Picture 381" descr="Martaman_black.jpg">
              <a:extLst>
                <a:ext uri="{FF2B5EF4-FFF2-40B4-BE49-F238E27FC236}">
                  <a16:creationId xmlns:a16="http://schemas.microsoft.com/office/drawing/2014/main" id="{B0309617-FF97-408C-983B-9CF92399BA2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66" name="Picture 382" descr="Martaman_black.jpg">
              <a:extLst>
                <a:ext uri="{FF2B5EF4-FFF2-40B4-BE49-F238E27FC236}">
                  <a16:creationId xmlns:a16="http://schemas.microsoft.com/office/drawing/2014/main" id="{8658D33A-B9BF-4DE5-B4A4-4B25D63585F6}"/>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92" name="Group 383">
            <a:extLst>
              <a:ext uri="{FF2B5EF4-FFF2-40B4-BE49-F238E27FC236}">
                <a16:creationId xmlns:a16="http://schemas.microsoft.com/office/drawing/2014/main" id="{5AF650A0-BE13-4C7E-BFAB-9BC0AB48AFF2}"/>
              </a:ext>
            </a:extLst>
          </p:cNvPr>
          <p:cNvGrpSpPr>
            <a:grpSpLocks/>
          </p:cNvGrpSpPr>
          <p:nvPr/>
        </p:nvGrpSpPr>
        <p:grpSpPr bwMode="auto">
          <a:xfrm>
            <a:off x="8305800" y="1066800"/>
            <a:ext cx="381000" cy="4883150"/>
            <a:chOff x="8305800" y="1063488"/>
            <a:chExt cx="380647" cy="4883424"/>
          </a:xfrm>
        </p:grpSpPr>
        <p:pic>
          <p:nvPicPr>
            <p:cNvPr id="25751" name="Picture 384" descr="Martaman_black.jpg">
              <a:extLst>
                <a:ext uri="{FF2B5EF4-FFF2-40B4-BE49-F238E27FC236}">
                  <a16:creationId xmlns:a16="http://schemas.microsoft.com/office/drawing/2014/main" id="{320B09D9-E44B-4559-B05F-64150B7F0EB6}"/>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52" name="Picture 385" descr="Martaman_black.jpg">
              <a:extLst>
                <a:ext uri="{FF2B5EF4-FFF2-40B4-BE49-F238E27FC236}">
                  <a16:creationId xmlns:a16="http://schemas.microsoft.com/office/drawing/2014/main" id="{9EE121C2-4A21-4696-98BA-79663865E6C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53" name="Picture 386" descr="Martaman_black.jpg">
              <a:extLst>
                <a:ext uri="{FF2B5EF4-FFF2-40B4-BE49-F238E27FC236}">
                  <a16:creationId xmlns:a16="http://schemas.microsoft.com/office/drawing/2014/main" id="{0D835C60-A72F-49BA-B00F-340B1A0E1D1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54" name="Picture 387" descr="Martaman_black.jpg">
              <a:extLst>
                <a:ext uri="{FF2B5EF4-FFF2-40B4-BE49-F238E27FC236}">
                  <a16:creationId xmlns:a16="http://schemas.microsoft.com/office/drawing/2014/main" id="{2D01F2C0-EBB3-4F4A-BC29-3A72C82834B9}"/>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55" name="Picture 388" descr="Martaman_black.jpg">
              <a:extLst>
                <a:ext uri="{FF2B5EF4-FFF2-40B4-BE49-F238E27FC236}">
                  <a16:creationId xmlns:a16="http://schemas.microsoft.com/office/drawing/2014/main" id="{21C07D53-F92C-4A56-877D-119BF40FC8D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56" name="Picture 389" descr="Martaman_black.jpg">
              <a:extLst>
                <a:ext uri="{FF2B5EF4-FFF2-40B4-BE49-F238E27FC236}">
                  <a16:creationId xmlns:a16="http://schemas.microsoft.com/office/drawing/2014/main" id="{A652177B-A720-4EDD-92F1-C35367E11A5B}"/>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57" name="Picture 390" descr="Martaman_black.jpg">
              <a:extLst>
                <a:ext uri="{FF2B5EF4-FFF2-40B4-BE49-F238E27FC236}">
                  <a16:creationId xmlns:a16="http://schemas.microsoft.com/office/drawing/2014/main" id="{E3FF6B33-2B05-4640-906F-75839B86005B}"/>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58" name="Picture 391" descr="Martaman_black.jpg">
              <a:extLst>
                <a:ext uri="{FF2B5EF4-FFF2-40B4-BE49-F238E27FC236}">
                  <a16:creationId xmlns:a16="http://schemas.microsoft.com/office/drawing/2014/main" id="{5B1AC6B3-DE5C-4CF4-ABDB-635801357B59}"/>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93" name="Group 392">
            <a:extLst>
              <a:ext uri="{FF2B5EF4-FFF2-40B4-BE49-F238E27FC236}">
                <a16:creationId xmlns:a16="http://schemas.microsoft.com/office/drawing/2014/main" id="{60F60A43-4A3E-45C3-82B3-22A5E153E779}"/>
              </a:ext>
            </a:extLst>
          </p:cNvPr>
          <p:cNvGrpSpPr>
            <a:grpSpLocks/>
          </p:cNvGrpSpPr>
          <p:nvPr/>
        </p:nvGrpSpPr>
        <p:grpSpPr bwMode="auto">
          <a:xfrm>
            <a:off x="7924800" y="1066800"/>
            <a:ext cx="381000" cy="4883150"/>
            <a:chOff x="8305800" y="1063488"/>
            <a:chExt cx="380647" cy="4883424"/>
          </a:xfrm>
        </p:grpSpPr>
        <p:pic>
          <p:nvPicPr>
            <p:cNvPr id="25743" name="Picture 393" descr="Martaman_black.jpg">
              <a:extLst>
                <a:ext uri="{FF2B5EF4-FFF2-40B4-BE49-F238E27FC236}">
                  <a16:creationId xmlns:a16="http://schemas.microsoft.com/office/drawing/2014/main" id="{83EBEE81-167A-454B-A7F1-2B21298D516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44" name="Picture 394" descr="Martaman_black.jpg">
              <a:extLst>
                <a:ext uri="{FF2B5EF4-FFF2-40B4-BE49-F238E27FC236}">
                  <a16:creationId xmlns:a16="http://schemas.microsoft.com/office/drawing/2014/main" id="{85AA238B-8C1E-4A0D-BE56-45F3B9B8BF0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45" name="Picture 395" descr="Martaman_black.jpg">
              <a:extLst>
                <a:ext uri="{FF2B5EF4-FFF2-40B4-BE49-F238E27FC236}">
                  <a16:creationId xmlns:a16="http://schemas.microsoft.com/office/drawing/2014/main" id="{1CE581C2-3EF7-4050-9DE7-D643922F995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46" name="Picture 396" descr="Martaman_black.jpg">
              <a:extLst>
                <a:ext uri="{FF2B5EF4-FFF2-40B4-BE49-F238E27FC236}">
                  <a16:creationId xmlns:a16="http://schemas.microsoft.com/office/drawing/2014/main" id="{D0E74168-2058-445F-8CB7-C256A88F2B5B}"/>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47" name="Picture 397" descr="Martaman_black.jpg">
              <a:extLst>
                <a:ext uri="{FF2B5EF4-FFF2-40B4-BE49-F238E27FC236}">
                  <a16:creationId xmlns:a16="http://schemas.microsoft.com/office/drawing/2014/main" id="{DF863C8D-1FB4-4178-82BA-AA5CB122666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48" name="Picture 398" descr="Martaman_black.jpg">
              <a:extLst>
                <a:ext uri="{FF2B5EF4-FFF2-40B4-BE49-F238E27FC236}">
                  <a16:creationId xmlns:a16="http://schemas.microsoft.com/office/drawing/2014/main" id="{1435D8B4-38D0-4E1E-9CD7-05BA6A67140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49" name="Picture 399" descr="Martaman_black.jpg">
              <a:extLst>
                <a:ext uri="{FF2B5EF4-FFF2-40B4-BE49-F238E27FC236}">
                  <a16:creationId xmlns:a16="http://schemas.microsoft.com/office/drawing/2014/main" id="{9BF1259E-8F45-4549-AB4C-35EFA61A252F}"/>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50" name="Picture 400" descr="Martaman_black.jpg">
              <a:extLst>
                <a:ext uri="{FF2B5EF4-FFF2-40B4-BE49-F238E27FC236}">
                  <a16:creationId xmlns:a16="http://schemas.microsoft.com/office/drawing/2014/main" id="{53FB415A-A186-40E1-B5EE-C22DB3EBAE3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94" name="Group 401">
            <a:extLst>
              <a:ext uri="{FF2B5EF4-FFF2-40B4-BE49-F238E27FC236}">
                <a16:creationId xmlns:a16="http://schemas.microsoft.com/office/drawing/2014/main" id="{718A5050-1D5B-4C40-A3D0-62A4C191E706}"/>
              </a:ext>
            </a:extLst>
          </p:cNvPr>
          <p:cNvGrpSpPr>
            <a:grpSpLocks/>
          </p:cNvGrpSpPr>
          <p:nvPr/>
        </p:nvGrpSpPr>
        <p:grpSpPr bwMode="auto">
          <a:xfrm>
            <a:off x="7543800" y="1066800"/>
            <a:ext cx="381000" cy="4883150"/>
            <a:chOff x="8305800" y="1063488"/>
            <a:chExt cx="380647" cy="4883424"/>
          </a:xfrm>
        </p:grpSpPr>
        <p:pic>
          <p:nvPicPr>
            <p:cNvPr id="25735" name="Picture 402" descr="Martaman_black.jpg">
              <a:extLst>
                <a:ext uri="{FF2B5EF4-FFF2-40B4-BE49-F238E27FC236}">
                  <a16:creationId xmlns:a16="http://schemas.microsoft.com/office/drawing/2014/main" id="{5039F73B-45BE-487C-895F-4A5F5CCD3A69}"/>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36" name="Picture 403" descr="Martaman_black.jpg">
              <a:extLst>
                <a:ext uri="{FF2B5EF4-FFF2-40B4-BE49-F238E27FC236}">
                  <a16:creationId xmlns:a16="http://schemas.microsoft.com/office/drawing/2014/main" id="{4CF01DA9-72BC-4996-B129-879A7B5C3926}"/>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37" name="Picture 404" descr="Martaman_black.jpg">
              <a:extLst>
                <a:ext uri="{FF2B5EF4-FFF2-40B4-BE49-F238E27FC236}">
                  <a16:creationId xmlns:a16="http://schemas.microsoft.com/office/drawing/2014/main" id="{30FCF223-EFF6-41EC-B878-B5A12575530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38" name="Picture 405" descr="Martaman_black.jpg">
              <a:extLst>
                <a:ext uri="{FF2B5EF4-FFF2-40B4-BE49-F238E27FC236}">
                  <a16:creationId xmlns:a16="http://schemas.microsoft.com/office/drawing/2014/main" id="{219D18B9-2592-4566-808B-4E09D6B9F17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39" name="Picture 406" descr="Martaman_black.jpg">
              <a:extLst>
                <a:ext uri="{FF2B5EF4-FFF2-40B4-BE49-F238E27FC236}">
                  <a16:creationId xmlns:a16="http://schemas.microsoft.com/office/drawing/2014/main" id="{EB54CCDF-26A9-40D0-B45D-CD5750D730C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40" name="Picture 407" descr="Martaman_black.jpg">
              <a:extLst>
                <a:ext uri="{FF2B5EF4-FFF2-40B4-BE49-F238E27FC236}">
                  <a16:creationId xmlns:a16="http://schemas.microsoft.com/office/drawing/2014/main" id="{4F45196C-3D3A-4EB6-BD59-C1DEF4451DB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41" name="Picture 408" descr="Martaman_black.jpg">
              <a:extLst>
                <a:ext uri="{FF2B5EF4-FFF2-40B4-BE49-F238E27FC236}">
                  <a16:creationId xmlns:a16="http://schemas.microsoft.com/office/drawing/2014/main" id="{3FB69B8E-F5B6-4D10-B22B-B8F355A285C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42" name="Picture 409" descr="Martaman_black.jpg">
              <a:extLst>
                <a:ext uri="{FF2B5EF4-FFF2-40B4-BE49-F238E27FC236}">
                  <a16:creationId xmlns:a16="http://schemas.microsoft.com/office/drawing/2014/main" id="{AD035222-5A50-4706-9263-D02A0BB589E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95" name="Group 410">
            <a:extLst>
              <a:ext uri="{FF2B5EF4-FFF2-40B4-BE49-F238E27FC236}">
                <a16:creationId xmlns:a16="http://schemas.microsoft.com/office/drawing/2014/main" id="{35528093-90BB-4A60-AF9C-54905593FA7B}"/>
              </a:ext>
            </a:extLst>
          </p:cNvPr>
          <p:cNvGrpSpPr>
            <a:grpSpLocks/>
          </p:cNvGrpSpPr>
          <p:nvPr/>
        </p:nvGrpSpPr>
        <p:grpSpPr bwMode="auto">
          <a:xfrm>
            <a:off x="7162800" y="1066800"/>
            <a:ext cx="381000" cy="4883150"/>
            <a:chOff x="8305800" y="1063488"/>
            <a:chExt cx="380647" cy="4883424"/>
          </a:xfrm>
        </p:grpSpPr>
        <p:pic>
          <p:nvPicPr>
            <p:cNvPr id="25727" name="Picture 411" descr="Martaman_black.jpg">
              <a:extLst>
                <a:ext uri="{FF2B5EF4-FFF2-40B4-BE49-F238E27FC236}">
                  <a16:creationId xmlns:a16="http://schemas.microsoft.com/office/drawing/2014/main" id="{9CC14375-8269-4C40-8CEC-6F59DCBB459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28" name="Picture 412" descr="Martaman_black.jpg">
              <a:extLst>
                <a:ext uri="{FF2B5EF4-FFF2-40B4-BE49-F238E27FC236}">
                  <a16:creationId xmlns:a16="http://schemas.microsoft.com/office/drawing/2014/main" id="{8F7767ED-8947-4049-A51C-C659E95B95D0}"/>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29" name="Picture 413" descr="Martaman_black.jpg">
              <a:extLst>
                <a:ext uri="{FF2B5EF4-FFF2-40B4-BE49-F238E27FC236}">
                  <a16:creationId xmlns:a16="http://schemas.microsoft.com/office/drawing/2014/main" id="{6D267F5C-C639-4CEF-8407-4BFDA855A78F}"/>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30" name="Picture 414" descr="Martaman_black.jpg">
              <a:extLst>
                <a:ext uri="{FF2B5EF4-FFF2-40B4-BE49-F238E27FC236}">
                  <a16:creationId xmlns:a16="http://schemas.microsoft.com/office/drawing/2014/main" id="{774C6535-54C5-4F79-A879-BCB9102E9127}"/>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31" name="Picture 415" descr="Martaman_black.jpg">
              <a:extLst>
                <a:ext uri="{FF2B5EF4-FFF2-40B4-BE49-F238E27FC236}">
                  <a16:creationId xmlns:a16="http://schemas.microsoft.com/office/drawing/2014/main" id="{D3E714E9-EE0A-4023-BD2B-35527CD65E4F}"/>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32" name="Picture 416" descr="Martaman_black.jpg">
              <a:extLst>
                <a:ext uri="{FF2B5EF4-FFF2-40B4-BE49-F238E27FC236}">
                  <a16:creationId xmlns:a16="http://schemas.microsoft.com/office/drawing/2014/main" id="{54FCB4DE-2189-4BF8-B035-F92C2EB6C99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33" name="Picture 417" descr="Martaman_black.jpg">
              <a:extLst>
                <a:ext uri="{FF2B5EF4-FFF2-40B4-BE49-F238E27FC236}">
                  <a16:creationId xmlns:a16="http://schemas.microsoft.com/office/drawing/2014/main" id="{7203FAE4-E4DE-472F-9007-091F674B1A1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34" name="Picture 418" descr="Martaman_black.jpg">
              <a:extLst>
                <a:ext uri="{FF2B5EF4-FFF2-40B4-BE49-F238E27FC236}">
                  <a16:creationId xmlns:a16="http://schemas.microsoft.com/office/drawing/2014/main" id="{D657052A-1096-4BCC-A1AD-EB4BD43076E8}"/>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96" name="Group 419">
            <a:extLst>
              <a:ext uri="{FF2B5EF4-FFF2-40B4-BE49-F238E27FC236}">
                <a16:creationId xmlns:a16="http://schemas.microsoft.com/office/drawing/2014/main" id="{A43309E1-C254-4CF4-A768-4D87CF187B5A}"/>
              </a:ext>
            </a:extLst>
          </p:cNvPr>
          <p:cNvGrpSpPr>
            <a:grpSpLocks/>
          </p:cNvGrpSpPr>
          <p:nvPr/>
        </p:nvGrpSpPr>
        <p:grpSpPr bwMode="auto">
          <a:xfrm>
            <a:off x="6781800" y="1066800"/>
            <a:ext cx="381000" cy="4883150"/>
            <a:chOff x="8305800" y="1063488"/>
            <a:chExt cx="380647" cy="4883424"/>
          </a:xfrm>
        </p:grpSpPr>
        <p:pic>
          <p:nvPicPr>
            <p:cNvPr id="25719" name="Picture 420" descr="Martaman_black.jpg">
              <a:extLst>
                <a:ext uri="{FF2B5EF4-FFF2-40B4-BE49-F238E27FC236}">
                  <a16:creationId xmlns:a16="http://schemas.microsoft.com/office/drawing/2014/main" id="{9BDC3F52-4D52-469D-9011-FBCE0380062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20" name="Picture 421" descr="Martaman_black.jpg">
              <a:extLst>
                <a:ext uri="{FF2B5EF4-FFF2-40B4-BE49-F238E27FC236}">
                  <a16:creationId xmlns:a16="http://schemas.microsoft.com/office/drawing/2014/main" id="{D97C2925-33A3-46D9-8E21-6A5466F14F4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21" name="Picture 422" descr="Martaman_black.jpg">
              <a:extLst>
                <a:ext uri="{FF2B5EF4-FFF2-40B4-BE49-F238E27FC236}">
                  <a16:creationId xmlns:a16="http://schemas.microsoft.com/office/drawing/2014/main" id="{DCA36F59-5A91-43A8-B2DD-D03AFBE3A4C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22" name="Picture 423" descr="Martaman_black.jpg">
              <a:extLst>
                <a:ext uri="{FF2B5EF4-FFF2-40B4-BE49-F238E27FC236}">
                  <a16:creationId xmlns:a16="http://schemas.microsoft.com/office/drawing/2014/main" id="{D962DA10-8A03-43BD-A731-3412962280D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23" name="Picture 424" descr="Martaman_black.jpg">
              <a:extLst>
                <a:ext uri="{FF2B5EF4-FFF2-40B4-BE49-F238E27FC236}">
                  <a16:creationId xmlns:a16="http://schemas.microsoft.com/office/drawing/2014/main" id="{F5348A05-8410-4C73-994F-83CDFC88591F}"/>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24" name="Picture 425" descr="Martaman_black.jpg">
              <a:extLst>
                <a:ext uri="{FF2B5EF4-FFF2-40B4-BE49-F238E27FC236}">
                  <a16:creationId xmlns:a16="http://schemas.microsoft.com/office/drawing/2014/main" id="{084EC4EC-8D0E-4D0B-B0AC-C1D7BA6C980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25" name="Picture 426" descr="Martaman_black.jpg">
              <a:extLst>
                <a:ext uri="{FF2B5EF4-FFF2-40B4-BE49-F238E27FC236}">
                  <a16:creationId xmlns:a16="http://schemas.microsoft.com/office/drawing/2014/main" id="{EB86FA06-7F31-4DE9-8791-23E7DBDCB3B9}"/>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26" name="Picture 427" descr="Martaman_black.jpg">
              <a:extLst>
                <a:ext uri="{FF2B5EF4-FFF2-40B4-BE49-F238E27FC236}">
                  <a16:creationId xmlns:a16="http://schemas.microsoft.com/office/drawing/2014/main" id="{73159407-BE44-446C-B814-29A687B5A07F}"/>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97" name="Group 428">
            <a:extLst>
              <a:ext uri="{FF2B5EF4-FFF2-40B4-BE49-F238E27FC236}">
                <a16:creationId xmlns:a16="http://schemas.microsoft.com/office/drawing/2014/main" id="{ACA19341-A09E-4824-BDBA-6F419F51652A}"/>
              </a:ext>
            </a:extLst>
          </p:cNvPr>
          <p:cNvGrpSpPr>
            <a:grpSpLocks/>
          </p:cNvGrpSpPr>
          <p:nvPr/>
        </p:nvGrpSpPr>
        <p:grpSpPr bwMode="auto">
          <a:xfrm>
            <a:off x="6400800" y="1066800"/>
            <a:ext cx="381000" cy="4883150"/>
            <a:chOff x="8305800" y="1063488"/>
            <a:chExt cx="380647" cy="4883424"/>
          </a:xfrm>
        </p:grpSpPr>
        <p:pic>
          <p:nvPicPr>
            <p:cNvPr id="25711" name="Picture 429" descr="Martaman_black.jpg">
              <a:extLst>
                <a:ext uri="{FF2B5EF4-FFF2-40B4-BE49-F238E27FC236}">
                  <a16:creationId xmlns:a16="http://schemas.microsoft.com/office/drawing/2014/main" id="{7E49B718-7F51-4EF2-B4E0-7E46E3EE9E2F}"/>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2" name="Picture 430" descr="Martaman_black.jpg">
              <a:extLst>
                <a:ext uri="{FF2B5EF4-FFF2-40B4-BE49-F238E27FC236}">
                  <a16:creationId xmlns:a16="http://schemas.microsoft.com/office/drawing/2014/main" id="{B7CE623F-39C9-44B1-9A76-7B9735C9B09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3" name="Picture 431" descr="Martaman_black.jpg">
              <a:extLst>
                <a:ext uri="{FF2B5EF4-FFF2-40B4-BE49-F238E27FC236}">
                  <a16:creationId xmlns:a16="http://schemas.microsoft.com/office/drawing/2014/main" id="{8EF1E313-4F81-4F6C-BE49-CD483E23992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4" name="Picture 432" descr="Martaman_black.jpg">
              <a:extLst>
                <a:ext uri="{FF2B5EF4-FFF2-40B4-BE49-F238E27FC236}">
                  <a16:creationId xmlns:a16="http://schemas.microsoft.com/office/drawing/2014/main" id="{959ED48F-83DD-4ED3-804A-A3666B97C78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5" name="Picture 433" descr="Martaman_black.jpg">
              <a:extLst>
                <a:ext uri="{FF2B5EF4-FFF2-40B4-BE49-F238E27FC236}">
                  <a16:creationId xmlns:a16="http://schemas.microsoft.com/office/drawing/2014/main" id="{043082EC-8081-4DA6-8840-5FBB3097AC86}"/>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6" name="Picture 434" descr="Martaman_black.jpg">
              <a:extLst>
                <a:ext uri="{FF2B5EF4-FFF2-40B4-BE49-F238E27FC236}">
                  <a16:creationId xmlns:a16="http://schemas.microsoft.com/office/drawing/2014/main" id="{FAE8E8DC-4267-4E3C-B803-0ED4AEB6224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7" name="Picture 435" descr="Martaman_black.jpg">
              <a:extLst>
                <a:ext uri="{FF2B5EF4-FFF2-40B4-BE49-F238E27FC236}">
                  <a16:creationId xmlns:a16="http://schemas.microsoft.com/office/drawing/2014/main" id="{EF40BA27-9A35-4707-9219-1CA6AD438D4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8" name="Picture 436" descr="Martaman_black.jpg">
              <a:extLst>
                <a:ext uri="{FF2B5EF4-FFF2-40B4-BE49-F238E27FC236}">
                  <a16:creationId xmlns:a16="http://schemas.microsoft.com/office/drawing/2014/main" id="{1AEF4D3B-5B2F-47CD-B090-05FE240D9E2C}"/>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698" name="Group 437">
            <a:extLst>
              <a:ext uri="{FF2B5EF4-FFF2-40B4-BE49-F238E27FC236}">
                <a16:creationId xmlns:a16="http://schemas.microsoft.com/office/drawing/2014/main" id="{87E7EC0E-B31B-45E2-A7F8-2B8376B307ED}"/>
              </a:ext>
            </a:extLst>
          </p:cNvPr>
          <p:cNvGrpSpPr>
            <a:grpSpLocks/>
          </p:cNvGrpSpPr>
          <p:nvPr/>
        </p:nvGrpSpPr>
        <p:grpSpPr bwMode="auto">
          <a:xfrm>
            <a:off x="6019800" y="1066800"/>
            <a:ext cx="381000" cy="4883150"/>
            <a:chOff x="8305800" y="1063488"/>
            <a:chExt cx="380647" cy="4883424"/>
          </a:xfrm>
        </p:grpSpPr>
        <p:pic>
          <p:nvPicPr>
            <p:cNvPr id="25703" name="Picture 438" descr="Martaman_black.jpg">
              <a:extLst>
                <a:ext uri="{FF2B5EF4-FFF2-40B4-BE49-F238E27FC236}">
                  <a16:creationId xmlns:a16="http://schemas.microsoft.com/office/drawing/2014/main" id="{C035C757-393C-466E-A3F0-4CF523FBA114}"/>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2013" y="1673087"/>
              <a:ext cx="364434" cy="6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4" name="Picture 439" descr="Martaman_black.jpg">
              <a:extLst>
                <a:ext uri="{FF2B5EF4-FFF2-40B4-BE49-F238E27FC236}">
                  <a16:creationId xmlns:a16="http://schemas.microsoft.com/office/drawing/2014/main" id="{DB52E1A9-B3D8-449E-987E-1F8AAE13BD7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21661" y="1063488"/>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5" name="Picture 440" descr="Martaman_black.jpg">
              <a:extLst>
                <a:ext uri="{FF2B5EF4-FFF2-40B4-BE49-F238E27FC236}">
                  <a16:creationId xmlns:a16="http://schemas.microsoft.com/office/drawing/2014/main" id="{AFFA298B-3948-4A3C-9A13-C7A77AF3A77F}"/>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286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6" name="Picture 441" descr="Martaman_black.jpg">
              <a:extLst>
                <a:ext uri="{FF2B5EF4-FFF2-40B4-BE49-F238E27FC236}">
                  <a16:creationId xmlns:a16="http://schemas.microsoft.com/office/drawing/2014/main" id="{58CDBA35-76F9-4945-9398-E88107D0768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28956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7" name="Picture 442" descr="Martaman_black.jpg">
              <a:extLst>
                <a:ext uri="{FF2B5EF4-FFF2-40B4-BE49-F238E27FC236}">
                  <a16:creationId xmlns:a16="http://schemas.microsoft.com/office/drawing/2014/main" id="{34B34F0B-3DE2-4652-850A-C5A25EFDA4FE}"/>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35052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8" name="Picture 443" descr="Martaman_black.jpg">
              <a:extLst>
                <a:ext uri="{FF2B5EF4-FFF2-40B4-BE49-F238E27FC236}">
                  <a16:creationId xmlns:a16="http://schemas.microsoft.com/office/drawing/2014/main" id="{C12DB389-0054-47F3-8950-316985B9BA81}"/>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1148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9" name="Picture 444" descr="Martaman_black.jpg">
              <a:extLst>
                <a:ext uri="{FF2B5EF4-FFF2-40B4-BE49-F238E27FC236}">
                  <a16:creationId xmlns:a16="http://schemas.microsoft.com/office/drawing/2014/main" id="{EDA4DD18-D3B8-449C-97C8-F1A8D9269DFD}"/>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47244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10" name="Picture 445" descr="Martaman_black.jpg">
              <a:extLst>
                <a:ext uri="{FF2B5EF4-FFF2-40B4-BE49-F238E27FC236}">
                  <a16:creationId xmlns:a16="http://schemas.microsoft.com/office/drawing/2014/main" id="{D9DE962F-064D-4F1A-BF49-C7F46E7A9365}"/>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8305800" y="5334001"/>
              <a:ext cx="364434" cy="61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5699" name="Picture 455" descr="Martaman_black.jpg">
            <a:extLst>
              <a:ext uri="{FF2B5EF4-FFF2-40B4-BE49-F238E27FC236}">
                <a16:creationId xmlns:a16="http://schemas.microsoft.com/office/drawing/2014/main" id="{2FF17F45-DAA4-4858-8D80-C2A19957D51A}"/>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654676" y="10668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700" name="Picture 456" descr="Martaman_black.jpg">
            <a:extLst>
              <a:ext uri="{FF2B5EF4-FFF2-40B4-BE49-F238E27FC236}">
                <a16:creationId xmlns:a16="http://schemas.microsoft.com/office/drawing/2014/main" id="{AE11EE26-A663-45D5-9FB0-F0C3E9D0ADD3}"/>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5654676" y="1676401"/>
            <a:ext cx="3651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1" name="TextBox 1">
            <a:extLst>
              <a:ext uri="{FF2B5EF4-FFF2-40B4-BE49-F238E27FC236}">
                <a16:creationId xmlns:a16="http://schemas.microsoft.com/office/drawing/2014/main" id="{84C38E2D-0AD1-4343-80F8-F67980A340F6}"/>
              </a:ext>
            </a:extLst>
          </p:cNvPr>
          <p:cNvSpPr txBox="1">
            <a:spLocks noChangeArrowheads="1"/>
          </p:cNvSpPr>
          <p:nvPr/>
        </p:nvSpPr>
        <p:spPr bwMode="auto">
          <a:xfrm>
            <a:off x="849087" y="250825"/>
            <a:ext cx="10515600" cy="523220"/>
          </a:xfrm>
          <a:prstGeom prst="rect">
            <a:avLst/>
          </a:prstGeom>
          <a:solidFill>
            <a:schemeClr val="accent2"/>
          </a:solidFill>
          <a:ln>
            <a:noFill/>
          </a:ln>
        </p:spPr>
        <p:txBody>
          <a:bodyPr wrap="square">
            <a:spAutoFit/>
          </a:bodyPr>
          <a:lstStyle>
            <a:lvl1pPr algn="r" rtl="1">
              <a:spcBef>
                <a:spcPct val="20000"/>
              </a:spcBef>
              <a:buClr>
                <a:schemeClr val="hlink"/>
              </a:buClr>
              <a:buSzPct val="120000"/>
              <a:buChar char="•"/>
              <a:defRPr sz="3200">
                <a:solidFill>
                  <a:schemeClr val="tx1"/>
                </a:solidFill>
                <a:latin typeface="Tahoma" panose="020B0604030504040204" pitchFamily="34" charset="0"/>
                <a:cs typeface="Arial" panose="020B0604020202020204" pitchFamily="34" charset="0"/>
              </a:defRPr>
            </a:lvl1pPr>
            <a:lvl2pPr marL="742950" indent="-285750" algn="r" rtl="1">
              <a:spcBef>
                <a:spcPct val="20000"/>
              </a:spcBef>
              <a:buFont typeface="Tahoma" panose="020B0604030504040204" pitchFamily="34" charset="0"/>
              <a:buChar char="–"/>
              <a:defRPr sz="2800">
                <a:solidFill>
                  <a:schemeClr val="tx1"/>
                </a:solidFill>
                <a:latin typeface="Tahoma" panose="020B0604030504040204" pitchFamily="34" charset="0"/>
                <a:cs typeface="Arial" panose="020B0604020202020204" pitchFamily="34" charset="0"/>
              </a:defRPr>
            </a:lvl2pPr>
            <a:lvl3pPr marL="1143000" indent="-228600" algn="r" rtl="1">
              <a:spcBef>
                <a:spcPct val="20000"/>
              </a:spcBef>
              <a:buClr>
                <a:schemeClr val="hlink"/>
              </a:buClr>
              <a:buSzPct val="120000"/>
              <a:buChar char="•"/>
              <a:defRPr sz="2400">
                <a:solidFill>
                  <a:schemeClr val="tx1"/>
                </a:solidFill>
                <a:latin typeface="Tahoma" panose="020B0604030504040204" pitchFamily="34" charset="0"/>
                <a:cs typeface="Arial" panose="020B0604020202020204" pitchFamily="34" charset="0"/>
              </a:defRPr>
            </a:lvl3pPr>
            <a:lvl4pPr marL="1600200" indent="-228600" algn="r" rtl="1">
              <a:spcBef>
                <a:spcPct val="20000"/>
              </a:spcBef>
              <a:buFont typeface="Tahoma" panose="020B0604030504040204" pitchFamily="34" charset="0"/>
              <a:buChar char="–"/>
              <a:defRPr sz="2000">
                <a:solidFill>
                  <a:schemeClr val="tx1"/>
                </a:solidFill>
                <a:latin typeface="Tahoma" panose="020B0604030504040204" pitchFamily="34" charset="0"/>
                <a:cs typeface="Arial" panose="020B0604020202020204" pitchFamily="34" charset="0"/>
              </a:defRPr>
            </a:lvl4pPr>
            <a:lvl5pPr marL="2057400" indent="-228600" algn="r" rtl="1">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r>
              <a:rPr lang="he-IL" altLang="he-IL" sz="2800" b="1" dirty="0">
                <a:latin typeface="Arial" panose="020B0604020202020204" pitchFamily="34" charset="0"/>
              </a:rPr>
              <a:t>בקרב אוכלוסיות בסיכון גבוהה כ50% חוו טראומה במהלך השנה שחלפה</a:t>
            </a:r>
          </a:p>
        </p:txBody>
      </p:sp>
      <p:pic>
        <p:nvPicPr>
          <p:cNvPr id="25702" name="תמונה 1">
            <a:extLst>
              <a:ext uri="{FF2B5EF4-FFF2-40B4-BE49-F238E27FC236}">
                <a16:creationId xmlns:a16="http://schemas.microsoft.com/office/drawing/2014/main" id="{A6C54723-F6AD-4A24-8785-BB2B38BA022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1670050"/>
            <a:ext cx="37909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C62FA81-CBA5-4642-AFA8-6918FB93CA33}"/>
              </a:ext>
            </a:extLst>
          </p:cNvPr>
          <p:cNvSpPr>
            <a:spLocks noGrp="1"/>
          </p:cNvSpPr>
          <p:nvPr>
            <p:ph type="title"/>
          </p:nvPr>
        </p:nvSpPr>
        <p:spPr>
          <a:xfrm>
            <a:off x="2589213" y="4619202"/>
            <a:ext cx="8915399" cy="1491018"/>
          </a:xfrm>
        </p:spPr>
        <p:txBody>
          <a:bodyPr vert="horz" lIns="91440" tIns="45720" rIns="91440" bIns="45720" rtlCol="0" anchor="b">
            <a:normAutofit/>
          </a:bodyPr>
          <a:lstStyle/>
          <a:p>
            <a:pPr algn="ctr"/>
            <a:r>
              <a:rPr lang="he-IL" sz="4400" b="1" dirty="0"/>
              <a:t>אז מה לא נכון בתמונה הזו בהקשר של חוסן?</a:t>
            </a:r>
            <a:endParaRPr lang="en-US" sz="4400" b="1" dirty="0"/>
          </a:p>
        </p:txBody>
      </p:sp>
      <p:pic>
        <p:nvPicPr>
          <p:cNvPr id="3" name="תמונה 2">
            <a:extLst>
              <a:ext uri="{FF2B5EF4-FFF2-40B4-BE49-F238E27FC236}">
                <a16:creationId xmlns:a16="http://schemas.microsoft.com/office/drawing/2014/main" id="{ED144700-9088-4AF3-BE01-18DD45D12235}"/>
              </a:ext>
            </a:extLst>
          </p:cNvPr>
          <p:cNvPicPr>
            <a:picLocks noChangeAspect="1"/>
          </p:cNvPicPr>
          <p:nvPr/>
        </p:nvPicPr>
        <p:blipFill rotWithShape="1">
          <a:blip r:embed="rId3"/>
          <a:srcRect t="8948" r="1" b="6991"/>
          <a:stretch/>
        </p:blipFill>
        <p:spPr>
          <a:xfrm>
            <a:off x="2589212" y="634963"/>
            <a:ext cx="8915400" cy="3854971"/>
          </a:xfrm>
          <a:prstGeom prst="rect">
            <a:avLst/>
          </a:prstGeom>
        </p:spPr>
      </p:pic>
    </p:spTree>
    <p:custDataLst>
      <p:tags r:id="rId1"/>
    </p:custDataLst>
    <p:extLst>
      <p:ext uri="{BB962C8B-B14F-4D97-AF65-F5344CB8AC3E}">
        <p14:creationId xmlns:p14="http://schemas.microsoft.com/office/powerpoint/2010/main" val="74496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285E5A5-BCE0-4E19-837B-8DB1298AF388}"/>
              </a:ext>
            </a:extLst>
          </p:cNvPr>
          <p:cNvSpPr>
            <a:spLocks noGrp="1"/>
          </p:cNvSpPr>
          <p:nvPr>
            <p:ph type="title"/>
          </p:nvPr>
        </p:nvSpPr>
        <p:spPr>
          <a:xfrm>
            <a:off x="1290262" y="143931"/>
            <a:ext cx="10142960" cy="805859"/>
          </a:xfrm>
          <a:solidFill>
            <a:schemeClr val="accent2"/>
          </a:solidFill>
        </p:spPr>
        <p:txBody>
          <a:bodyPr vert="horz" lIns="91440" tIns="45720" rIns="91440" bIns="45720" rtlCol="0" anchor="b">
            <a:normAutofit/>
          </a:bodyPr>
          <a:lstStyle/>
          <a:p>
            <a:pPr algn="r" rtl="0"/>
            <a:r>
              <a:rPr lang="he-IL" sz="4400" dirty="0"/>
              <a:t>מודל החוסן הרב </a:t>
            </a:r>
            <a:r>
              <a:rPr lang="he-IL" sz="4400" dirty="0" err="1"/>
              <a:t>מימדי</a:t>
            </a:r>
            <a:r>
              <a:rPr lang="he-IL" sz="4400" dirty="0"/>
              <a:t> על קצה המזלג </a:t>
            </a:r>
            <a:endParaRPr lang="en-US" sz="4400" dirty="0"/>
          </a:p>
        </p:txBody>
      </p:sp>
      <p:pic>
        <p:nvPicPr>
          <p:cNvPr id="3" name="תמונה 2">
            <a:extLst>
              <a:ext uri="{FF2B5EF4-FFF2-40B4-BE49-F238E27FC236}">
                <a16:creationId xmlns:a16="http://schemas.microsoft.com/office/drawing/2014/main" id="{BF265C75-1AFA-440D-93B6-5073C68C1491}"/>
              </a:ext>
            </a:extLst>
          </p:cNvPr>
          <p:cNvPicPr>
            <a:picLocks noChangeAspect="1"/>
          </p:cNvPicPr>
          <p:nvPr/>
        </p:nvPicPr>
        <p:blipFill rotWithShape="1">
          <a:blip r:embed="rId3"/>
          <a:srcRect l="2654" r="12134" b="1"/>
          <a:stretch/>
        </p:blipFill>
        <p:spPr>
          <a:xfrm>
            <a:off x="929675" y="1250067"/>
            <a:ext cx="4213521" cy="4326599"/>
          </a:xfrm>
          <a:prstGeom prst="rect">
            <a:avLst/>
          </a:prstGeom>
        </p:spPr>
      </p:pic>
      <p:sp>
        <p:nvSpPr>
          <p:cNvPr id="71" name="מציין מיקום תוכן 2">
            <a:extLst>
              <a:ext uri="{FF2B5EF4-FFF2-40B4-BE49-F238E27FC236}">
                <a16:creationId xmlns:a16="http://schemas.microsoft.com/office/drawing/2014/main" id="{06F2BD26-9456-400D-8418-219928FD83AE}"/>
              </a:ext>
            </a:extLst>
          </p:cNvPr>
          <p:cNvSpPr txBox="1">
            <a:spLocks/>
          </p:cNvSpPr>
          <p:nvPr/>
        </p:nvSpPr>
        <p:spPr>
          <a:xfrm>
            <a:off x="4660138" y="960829"/>
            <a:ext cx="7412128" cy="6235583"/>
          </a:xfrm>
          <a:prstGeom prst="rect">
            <a:avLst/>
          </a:prstGeom>
          <a:solidFill>
            <a:schemeClr val="accent3">
              <a:lumMod val="50000"/>
              <a:alpha val="56000"/>
            </a:schemeClr>
          </a:solidFill>
        </p:spPr>
        <p:txBody>
          <a:bodyPr anchor="ctr">
            <a:noAutofit/>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he-IL" sz="2000" b="1" dirty="0">
                <a:solidFill>
                  <a:schemeClr val="tx1"/>
                </a:solidFill>
              </a:rPr>
              <a:t>נתחיל בכך שהיצור האנושי לומד להתמודד מיומו הראשון בעולם כי אין לו ברירה. אנחנו מפתחים את מנגנוני ההתמודדות שלנו בחלקם כתורשה בחלקם כלמידה במשפחה וחלקם כתהליכים נרכשים בחיים</a:t>
            </a:r>
          </a:p>
          <a:p>
            <a:r>
              <a:rPr lang="he-IL" sz="2000" b="1" dirty="0">
                <a:solidFill>
                  <a:schemeClr val="tx1"/>
                </a:solidFill>
              </a:rPr>
              <a:t>משבר מאתגר את הדרכים שלנו להתמודד כיון שהרבה פעמים  הוא מחייב אותנו לגייס משאבי התמודדות חדשים או להרחיב את הקיימים.</a:t>
            </a:r>
          </a:p>
          <a:p>
            <a:r>
              <a:rPr lang="he-IL" sz="2000" b="1" dirty="0">
                <a:solidFill>
                  <a:schemeClr val="tx1"/>
                </a:solidFill>
              </a:rPr>
              <a:t>אם איננו מצליחים לאזן מחדש את כוחות ההתמודדות שלנו אנו חשים כל מיני תחושות גופניות , ההתנהגותיות ורגשיות.</a:t>
            </a:r>
          </a:p>
          <a:p>
            <a:r>
              <a:rPr lang="he-IL" sz="2000" b="1" dirty="0">
                <a:solidFill>
                  <a:schemeClr val="tx1"/>
                </a:solidFill>
              </a:rPr>
              <a:t>אז מה הן דרכי ההתמודדות שלנו? נתחיל בכך שאין דרך טובה </a:t>
            </a:r>
            <a:r>
              <a:rPr lang="he-IL" sz="2000" b="1" dirty="0" err="1">
                <a:solidFill>
                  <a:schemeClr val="tx1"/>
                </a:solidFill>
              </a:rPr>
              <a:t>מהשניה</a:t>
            </a:r>
            <a:r>
              <a:rPr lang="he-IL" sz="2000" b="1" dirty="0">
                <a:solidFill>
                  <a:schemeClr val="tx1"/>
                </a:solidFill>
              </a:rPr>
              <a:t> כל עוד האדם וסביבתו חשים שזה עוזר להתמודד </a:t>
            </a:r>
          </a:p>
          <a:p>
            <a:r>
              <a:rPr lang="he-IL" sz="2000" b="1" dirty="0">
                <a:solidFill>
                  <a:schemeClr val="tx1"/>
                </a:solidFill>
              </a:rPr>
              <a:t>לכולנו יכולת מולדת להשתמש בכל ערוצי ההתמודדות אבל לכל אחד מאיתנו יש צירוף אישי של משאבים</a:t>
            </a:r>
          </a:p>
          <a:p>
            <a:r>
              <a:rPr lang="he-IL" sz="2000" b="1" dirty="0">
                <a:solidFill>
                  <a:schemeClr val="tx1"/>
                </a:solidFill>
              </a:rPr>
              <a:t>במצבי מצוקה אנו נוטים להיצמד לדרך ההתמודדות שלנו וחושבים שהיא הכי טובה, וזה גורם לא פעם לחיכוכים.</a:t>
            </a:r>
          </a:p>
        </p:txBody>
      </p:sp>
    </p:spTree>
    <p:custDataLst>
      <p:tags r:id="rId1"/>
    </p:custDataLst>
    <p:extLst>
      <p:ext uri="{BB962C8B-B14F-4D97-AF65-F5344CB8AC3E}">
        <p14:creationId xmlns:p14="http://schemas.microsoft.com/office/powerpoint/2010/main" val="2525586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37B56ECE-2DC7-4CEA-B797-63E71DB70063}"/>
              </a:ext>
            </a:extLst>
          </p:cNvPr>
          <p:cNvPicPr>
            <a:picLocks noChangeAspect="1"/>
          </p:cNvPicPr>
          <p:nvPr/>
        </p:nvPicPr>
        <p:blipFill rotWithShape="1">
          <a:blip r:embed="rId3"/>
          <a:srcRect t="2192" r="2" b="20250"/>
          <a:stretch/>
        </p:blipFill>
        <p:spPr>
          <a:xfrm>
            <a:off x="872326" y="15818"/>
            <a:ext cx="10945541" cy="1825192"/>
          </a:xfrm>
          <a:prstGeom prst="rect">
            <a:avLst/>
          </a:prstGeom>
        </p:spPr>
      </p:pic>
      <p:sp>
        <p:nvSpPr>
          <p:cNvPr id="73" name="מציין מיקום תוכן 2">
            <a:extLst>
              <a:ext uri="{FF2B5EF4-FFF2-40B4-BE49-F238E27FC236}">
                <a16:creationId xmlns:a16="http://schemas.microsoft.com/office/drawing/2014/main" id="{AC77FD20-37FC-4A4A-977B-AE6D500FE9BF}"/>
              </a:ext>
            </a:extLst>
          </p:cNvPr>
          <p:cNvSpPr txBox="1">
            <a:spLocks/>
          </p:cNvSpPr>
          <p:nvPr/>
        </p:nvSpPr>
        <p:spPr>
          <a:xfrm>
            <a:off x="1532005" y="1841011"/>
            <a:ext cx="10559343" cy="4717834"/>
          </a:xfrm>
          <a:prstGeom prst="rect">
            <a:avLst/>
          </a:prstGeom>
        </p:spPr>
        <p:txBody>
          <a:bodyPr anchor="t">
            <a:normAutofit lnSpcReduction="10000"/>
          </a:bodyPr>
          <a:lst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he-IL" sz="2400" b="1" dirty="0"/>
              <a:t>ג= גוף: האדם שמתמודד דרך הגוף </a:t>
            </a:r>
            <a:r>
              <a:rPr lang="en-US" sz="2400" b="1" dirty="0"/>
              <a:t>Doers )</a:t>
            </a:r>
            <a:r>
              <a:rPr lang="he-IL" sz="2400" b="1" dirty="0"/>
              <a:t>) גם בצורה פעילה וגם סבילה</a:t>
            </a:r>
          </a:p>
          <a:p>
            <a:r>
              <a:rPr lang="he-IL" sz="2400" b="1" dirty="0"/>
              <a:t>ש= שכל: האדם שמתמודד באמצעים קוגניטיביים: הגיון מציאות תכנון מידע </a:t>
            </a:r>
            <a:r>
              <a:rPr lang="he-IL" sz="2400" b="1" dirty="0" err="1"/>
              <a:t>וכו</a:t>
            </a:r>
            <a:endParaRPr lang="he-IL" sz="2400" b="1" dirty="0"/>
          </a:p>
          <a:p>
            <a:r>
              <a:rPr lang="he-IL" sz="2400" b="1" dirty="0"/>
              <a:t>ר= רגש : התמודדות תוך ביטוי רגשות מכל מגוון הקשת: נעימות ואף פחות כגון: כעס, מצבי רוח בתנודה , תסכול, ציניות, בכי וגם תגובות חיוביות</a:t>
            </a:r>
          </a:p>
          <a:p>
            <a:r>
              <a:rPr lang="he-IL" sz="2400" b="1" dirty="0"/>
              <a:t>מ"א=מערכת אמונות וערכים: האדם שסמך על עצמו / דימוי עצמי/ חיפוש משמעות / אמונה דתית </a:t>
            </a:r>
            <a:r>
              <a:rPr lang="he-IL" sz="2400" b="1" dirty="0" err="1"/>
              <a:t>וכו</a:t>
            </a:r>
            <a:r>
              <a:rPr lang="he-IL" sz="2400" b="1" dirty="0"/>
              <a:t>.</a:t>
            </a:r>
          </a:p>
          <a:p>
            <a:r>
              <a:rPr lang="he-IL" sz="2400" b="1" dirty="0"/>
              <a:t>ח= חברה: אדם שזקוק לחברה, לקבוצה, לוקח על עצמו תקפידים/ אחריות וחשובה לו מערכת</a:t>
            </a:r>
          </a:p>
          <a:p>
            <a:r>
              <a:rPr lang="he-IL" sz="2400" b="1" dirty="0"/>
              <a:t>ד= </a:t>
            </a:r>
            <a:r>
              <a:rPr lang="he-IL" sz="2400" b="1" dirty="0" err="1"/>
              <a:t>דימיון</a:t>
            </a:r>
            <a:r>
              <a:rPr lang="he-IL" sz="2400" b="1" dirty="0"/>
              <a:t>: אדם שמשתמש בדמיון/ הומור/ </a:t>
            </a:r>
            <a:r>
              <a:rPr lang="he-IL" sz="2400" b="1" dirty="0" err="1"/>
              <a:t>אילתור</a:t>
            </a:r>
            <a:r>
              <a:rPr lang="he-IL" sz="2400" b="1" dirty="0"/>
              <a:t>/ יצירתיות/ חלומות /ונטייה להסחת דעת.</a:t>
            </a:r>
          </a:p>
          <a:p>
            <a:endParaRPr lang="he-IL" sz="1400" b="1" dirty="0"/>
          </a:p>
        </p:txBody>
      </p:sp>
      <p:sp>
        <p:nvSpPr>
          <p:cNvPr id="5" name="תיבת טקסט 4">
            <a:extLst>
              <a:ext uri="{FF2B5EF4-FFF2-40B4-BE49-F238E27FC236}">
                <a16:creationId xmlns:a16="http://schemas.microsoft.com/office/drawing/2014/main" id="{2F1293BF-9AE6-47CF-9E11-D3C3A5F1F49B}"/>
              </a:ext>
            </a:extLst>
          </p:cNvPr>
          <p:cNvSpPr txBox="1"/>
          <p:nvPr/>
        </p:nvSpPr>
        <p:spPr>
          <a:xfrm>
            <a:off x="2211356" y="292340"/>
            <a:ext cx="5784979" cy="830997"/>
          </a:xfrm>
          <a:prstGeom prst="rect">
            <a:avLst/>
          </a:prstGeom>
          <a:solidFill>
            <a:srgbClr val="FFC000">
              <a:alpha val="69000"/>
            </a:srgbClr>
          </a:solidFill>
        </p:spPr>
        <p:txBody>
          <a:bodyPr wrap="square" rtlCol="1">
            <a:spAutoFit/>
          </a:bodyPr>
          <a:lstStyle/>
          <a:p>
            <a:pPr algn="ctr" rtl="1"/>
            <a:r>
              <a:rPr lang="he-IL" sz="4800" b="1" dirty="0" err="1"/>
              <a:t>גש"ר</a:t>
            </a:r>
            <a:r>
              <a:rPr lang="he-IL" sz="4800" b="1" dirty="0"/>
              <a:t> </a:t>
            </a:r>
            <a:r>
              <a:rPr lang="he-IL" sz="4800" b="1" dirty="0" err="1"/>
              <a:t>מא"חד</a:t>
            </a:r>
            <a:r>
              <a:rPr lang="he-IL" sz="4800" b="1" dirty="0"/>
              <a:t> </a:t>
            </a:r>
          </a:p>
        </p:txBody>
      </p:sp>
    </p:spTree>
    <p:custDataLst>
      <p:tags r:id="rId1"/>
    </p:custDataLst>
    <p:extLst>
      <p:ext uri="{BB962C8B-B14F-4D97-AF65-F5344CB8AC3E}">
        <p14:creationId xmlns:p14="http://schemas.microsoft.com/office/powerpoint/2010/main" val="1790292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65000"/>
            <a:alpha val="88000"/>
          </a:schemeClr>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FB11410-E46C-4DDA-9762-857487638590}"/>
              </a:ext>
            </a:extLst>
          </p:cNvPr>
          <p:cNvSpPr>
            <a:spLocks noGrp="1"/>
          </p:cNvSpPr>
          <p:nvPr>
            <p:ph type="title"/>
          </p:nvPr>
        </p:nvSpPr>
        <p:spPr>
          <a:xfrm>
            <a:off x="4778062" y="1091682"/>
            <a:ext cx="6652560" cy="1463342"/>
          </a:xfrm>
        </p:spPr>
        <p:txBody>
          <a:bodyPr vert="horz" lIns="91440" tIns="45720" rIns="91440" bIns="45720" rtlCol="0" anchor="b">
            <a:normAutofit/>
          </a:bodyPr>
          <a:lstStyle/>
          <a:p>
            <a:pPr algn="r"/>
            <a:r>
              <a:rPr lang="en-US" sz="6600" dirty="0" err="1">
                <a:solidFill>
                  <a:srgbClr val="13676C"/>
                </a:solidFill>
                <a:latin typeface="Alef" panose="00000500000000000000" pitchFamily="2" charset="-79"/>
                <a:cs typeface="Alef" panose="00000500000000000000" pitchFamily="2" charset="-79"/>
              </a:rPr>
              <a:t>מתי</a:t>
            </a:r>
            <a:r>
              <a:rPr lang="en-US" sz="6600" dirty="0">
                <a:solidFill>
                  <a:srgbClr val="13676C"/>
                </a:solidFill>
                <a:latin typeface="Alef" panose="00000500000000000000" pitchFamily="2" charset="-79"/>
                <a:cs typeface="Alef" panose="00000500000000000000" pitchFamily="2" charset="-79"/>
              </a:rPr>
              <a:t> </a:t>
            </a:r>
            <a:r>
              <a:rPr lang="en-US" sz="6600" dirty="0" err="1">
                <a:solidFill>
                  <a:srgbClr val="13676C"/>
                </a:solidFill>
                <a:latin typeface="Alef" panose="00000500000000000000" pitchFamily="2" charset="-79"/>
                <a:cs typeface="Alef" panose="00000500000000000000" pitchFamily="2" charset="-79"/>
              </a:rPr>
              <a:t>זה</a:t>
            </a:r>
            <a:r>
              <a:rPr lang="en-US" sz="6600" dirty="0">
                <a:solidFill>
                  <a:srgbClr val="13676C"/>
                </a:solidFill>
                <a:latin typeface="Alef" panose="00000500000000000000" pitchFamily="2" charset="-79"/>
                <a:cs typeface="Alef" panose="00000500000000000000" pitchFamily="2" charset="-79"/>
              </a:rPr>
              <a:t> </a:t>
            </a:r>
            <a:r>
              <a:rPr lang="en-US" sz="6600" dirty="0" err="1">
                <a:solidFill>
                  <a:srgbClr val="13676C"/>
                </a:solidFill>
                <a:latin typeface="Alef" panose="00000500000000000000" pitchFamily="2" charset="-79"/>
                <a:cs typeface="Alef" panose="00000500000000000000" pitchFamily="2" charset="-79"/>
              </a:rPr>
              <a:t>התחיל</a:t>
            </a:r>
            <a:r>
              <a:rPr lang="en-US" sz="6600" dirty="0">
                <a:solidFill>
                  <a:srgbClr val="13676C"/>
                </a:solidFill>
                <a:latin typeface="Alef" panose="00000500000000000000" pitchFamily="2" charset="-79"/>
                <a:cs typeface="Alef" panose="00000500000000000000" pitchFamily="2" charset="-79"/>
              </a:rPr>
              <a:t>?</a:t>
            </a:r>
          </a:p>
        </p:txBody>
      </p:sp>
      <p:pic>
        <p:nvPicPr>
          <p:cNvPr id="4" name="מציין מיקום תוכן 3" descr="תמונה שמכילה טקסט, ספר&#10;&#10;התיאור נוצר באופן אוטומטי">
            <a:extLst>
              <a:ext uri="{FF2B5EF4-FFF2-40B4-BE49-F238E27FC236}">
                <a16:creationId xmlns:a16="http://schemas.microsoft.com/office/drawing/2014/main" id="{9966767A-A96B-43D3-BE45-96B209BF5047}"/>
              </a:ext>
            </a:extLst>
          </p:cNvPr>
          <p:cNvPicPr>
            <a:picLocks noGrp="1" noChangeAspect="1"/>
          </p:cNvPicPr>
          <p:nvPr>
            <p:ph idx="1"/>
          </p:nvPr>
        </p:nvPicPr>
        <p:blipFill rotWithShape="1">
          <a:blip r:embed="rId3">
            <a:duotone>
              <a:prstClr val="black"/>
              <a:schemeClr val="tx1">
                <a:tint val="45000"/>
                <a:satMod val="400000"/>
              </a:schemeClr>
            </a:duotone>
            <a:extLst>
              <a:ext uri="{BEBA8EAE-BF5A-486C-A8C5-ECC9F3942E4B}">
                <a14:imgProps xmlns:a14="http://schemas.microsoft.com/office/drawing/2010/main">
                  <a14:imgLayer r:embed="rId4">
                    <a14:imgEffect>
                      <a14:brightnessContrast bright="40000"/>
                    </a14:imgEffect>
                  </a14:imgLayer>
                </a14:imgProps>
              </a:ext>
            </a:extLst>
          </a:blip>
          <a:stretch/>
        </p:blipFill>
        <p:spPr>
          <a:xfrm>
            <a:off x="0" y="1352281"/>
            <a:ext cx="3323246" cy="3786389"/>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custDataLst>
      <p:tags r:id="rId1"/>
    </p:custDataLst>
    <p:extLst>
      <p:ext uri="{BB962C8B-B14F-4D97-AF65-F5344CB8AC3E}">
        <p14:creationId xmlns:p14="http://schemas.microsoft.com/office/powerpoint/2010/main" val="3178305658"/>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3" name="תמונה 2" descr="תמונה שמכילה ציפור, מים, מעופף, גדול&#10;&#10;התיאור נוצר באופן אוטומטי">
            <a:extLst>
              <a:ext uri="{FF2B5EF4-FFF2-40B4-BE49-F238E27FC236}">
                <a16:creationId xmlns:a16="http://schemas.microsoft.com/office/drawing/2014/main" id="{ECCAA0B8-65B7-4F04-A5F0-33463AAEA02C}"/>
              </a:ext>
            </a:extLst>
          </p:cNvPr>
          <p:cNvPicPr>
            <a:picLocks noChangeAspect="1"/>
          </p:cNvPicPr>
          <p:nvPr/>
        </p:nvPicPr>
        <p:blipFill rotWithShape="1">
          <a:blip r:embed="rId3"/>
          <a:srcRect l="24333" r="21131" b="2"/>
          <a:stretch/>
        </p:blipFill>
        <p:spPr>
          <a:xfrm>
            <a:off x="929675" y="1250067"/>
            <a:ext cx="4213521" cy="4326599"/>
          </a:xfrm>
          <a:prstGeom prst="rect">
            <a:avLst/>
          </a:prstGeom>
        </p:spPr>
      </p:pic>
      <p:sp>
        <p:nvSpPr>
          <p:cNvPr id="2" name="כותרת 1">
            <a:extLst>
              <a:ext uri="{FF2B5EF4-FFF2-40B4-BE49-F238E27FC236}">
                <a16:creationId xmlns:a16="http://schemas.microsoft.com/office/drawing/2014/main" id="{E1F43DA9-D803-4C04-A05D-B379B39BDFC7}"/>
              </a:ext>
            </a:extLst>
          </p:cNvPr>
          <p:cNvSpPr>
            <a:spLocks noGrp="1"/>
          </p:cNvSpPr>
          <p:nvPr>
            <p:ph type="title"/>
          </p:nvPr>
        </p:nvSpPr>
        <p:spPr>
          <a:xfrm>
            <a:off x="5506103" y="960829"/>
            <a:ext cx="6707664" cy="5737727"/>
          </a:xfrm>
          <a:solidFill>
            <a:schemeClr val="bg2">
              <a:lumMod val="25000"/>
            </a:schemeClr>
          </a:solidFill>
        </p:spPr>
        <p:txBody>
          <a:bodyPr vert="horz" lIns="91440" tIns="45720" rIns="91440" bIns="45720" rtlCol="0" anchor="b">
            <a:noAutofit/>
          </a:bodyPr>
          <a:lstStyle/>
          <a:p>
            <a:pPr algn="r"/>
            <a:r>
              <a:rPr lang="he-IL" sz="2000" dirty="0">
                <a:solidFill>
                  <a:schemeClr val="bg1"/>
                </a:solidFill>
              </a:rPr>
              <a:t>האם הילד שלי מרבה לבכות , להיצמד, להתעצבן? הילד הזה מספר לנו על עצמו דרך ערוץ </a:t>
            </a:r>
            <a:r>
              <a:rPr lang="he-IL" sz="2400" b="1" dirty="0">
                <a:solidFill>
                  <a:schemeClr val="bg1"/>
                </a:solidFill>
              </a:rPr>
              <a:t>רגש.</a:t>
            </a:r>
            <a:r>
              <a:rPr lang="he-IL" sz="2000" dirty="0">
                <a:solidFill>
                  <a:schemeClr val="bg1"/>
                </a:solidFill>
              </a:rPr>
              <a:t/>
            </a:r>
            <a:br>
              <a:rPr lang="he-IL" sz="2000" dirty="0">
                <a:solidFill>
                  <a:schemeClr val="bg1"/>
                </a:solidFill>
              </a:rPr>
            </a:br>
            <a:r>
              <a:rPr lang="he-IL" sz="2000" dirty="0">
                <a:solidFill>
                  <a:schemeClr val="bg1"/>
                </a:solidFill>
              </a:rPr>
              <a:t>האם הילד שלי כל הזמן בחדשות, לומד היטב גם בזום, שואל שאלות, יש לו "על כל שאלה תשובה" </a:t>
            </a:r>
            <a:br>
              <a:rPr lang="he-IL" sz="2000" dirty="0">
                <a:solidFill>
                  <a:schemeClr val="bg1"/>
                </a:solidFill>
              </a:rPr>
            </a:br>
            <a:r>
              <a:rPr lang="he-IL" sz="2000" dirty="0">
                <a:solidFill>
                  <a:schemeClr val="bg1"/>
                </a:solidFill>
              </a:rPr>
              <a:t>   זה כנראה הילד </a:t>
            </a:r>
            <a:r>
              <a:rPr lang="he-IL" sz="2400" b="1" dirty="0">
                <a:solidFill>
                  <a:schemeClr val="bg1"/>
                </a:solidFill>
              </a:rPr>
              <a:t>החשיבתי</a:t>
            </a:r>
            <a:r>
              <a:rPr lang="he-IL" sz="2000" dirty="0">
                <a:solidFill>
                  <a:schemeClr val="bg1"/>
                </a:solidFill>
              </a:rPr>
              <a:t/>
            </a:r>
            <a:br>
              <a:rPr lang="he-IL" sz="2000" dirty="0">
                <a:solidFill>
                  <a:schemeClr val="bg1"/>
                </a:solidFill>
              </a:rPr>
            </a:br>
            <a:r>
              <a:rPr lang="he-IL" sz="2000" dirty="0">
                <a:solidFill>
                  <a:schemeClr val="bg1"/>
                </a:solidFill>
              </a:rPr>
              <a:t>האם הילד שלי מפנטז, משחק משחקי דמיון, מספר על מפלצות, אוהב תוכניות דמיוניות, חולם בהקיץ? </a:t>
            </a:r>
            <a:br>
              <a:rPr lang="he-IL" sz="2000" dirty="0">
                <a:solidFill>
                  <a:schemeClr val="bg1"/>
                </a:solidFill>
              </a:rPr>
            </a:br>
            <a:r>
              <a:rPr lang="he-IL" sz="2000" dirty="0">
                <a:solidFill>
                  <a:schemeClr val="bg1"/>
                </a:solidFill>
              </a:rPr>
              <a:t> זה כנראה הילד </a:t>
            </a:r>
            <a:r>
              <a:rPr lang="he-IL" sz="2400" b="1" dirty="0">
                <a:solidFill>
                  <a:schemeClr val="bg1"/>
                </a:solidFill>
              </a:rPr>
              <a:t>הדמיוני</a:t>
            </a:r>
            <a:r>
              <a:rPr lang="he-IL" sz="2000" dirty="0">
                <a:solidFill>
                  <a:schemeClr val="bg1"/>
                </a:solidFill>
              </a:rPr>
              <a:t/>
            </a:r>
            <a:br>
              <a:rPr lang="he-IL" sz="2000" dirty="0">
                <a:solidFill>
                  <a:schemeClr val="bg1"/>
                </a:solidFill>
              </a:rPr>
            </a:br>
            <a:r>
              <a:rPr lang="he-IL" sz="2000" dirty="0">
                <a:solidFill>
                  <a:schemeClr val="bg1"/>
                </a:solidFill>
              </a:rPr>
              <a:t>האם הילד שלי עומד טוב בהסכמים, תמיד עוסק ב"שחור ולבן" , "רודף צדק", מצהיר "אני יכול"  </a:t>
            </a:r>
            <a:br>
              <a:rPr lang="he-IL" sz="2000" dirty="0">
                <a:solidFill>
                  <a:schemeClr val="bg1"/>
                </a:solidFill>
              </a:rPr>
            </a:br>
            <a:r>
              <a:rPr lang="he-IL" sz="2000" dirty="0">
                <a:solidFill>
                  <a:schemeClr val="bg1"/>
                </a:solidFill>
              </a:rPr>
              <a:t>  כנראה שזה ילד של </a:t>
            </a:r>
            <a:r>
              <a:rPr lang="he-IL" sz="2400" b="1" dirty="0">
                <a:solidFill>
                  <a:schemeClr val="bg1"/>
                </a:solidFill>
              </a:rPr>
              <a:t>אמונות וערכים</a:t>
            </a:r>
            <a:r>
              <a:rPr lang="he-IL" sz="2000" dirty="0">
                <a:solidFill>
                  <a:schemeClr val="bg1"/>
                </a:solidFill>
              </a:rPr>
              <a:t/>
            </a:r>
            <a:br>
              <a:rPr lang="he-IL" sz="2000" dirty="0">
                <a:solidFill>
                  <a:schemeClr val="bg1"/>
                </a:solidFill>
              </a:rPr>
            </a:br>
            <a:r>
              <a:rPr lang="he-IL" sz="2000" dirty="0">
                <a:solidFill>
                  <a:schemeClr val="bg1"/>
                </a:solidFill>
              </a:rPr>
              <a:t>האם הילד שלי כל הזמן עם חברים, מנהיג מלידה, לוקח אחריות על אחיו, כנראה זה הילד </a:t>
            </a:r>
            <a:r>
              <a:rPr lang="he-IL" sz="2400" b="1" dirty="0">
                <a:solidFill>
                  <a:schemeClr val="bg1"/>
                </a:solidFill>
              </a:rPr>
              <a:t>החברתי</a:t>
            </a:r>
            <a:r>
              <a:rPr lang="he-IL" sz="2000" dirty="0">
                <a:solidFill>
                  <a:schemeClr val="bg1"/>
                </a:solidFill>
              </a:rPr>
              <a:t/>
            </a:r>
            <a:br>
              <a:rPr lang="he-IL" sz="2000" dirty="0">
                <a:solidFill>
                  <a:schemeClr val="bg1"/>
                </a:solidFill>
              </a:rPr>
            </a:br>
            <a:r>
              <a:rPr lang="he-IL" sz="2000" dirty="0">
                <a:solidFill>
                  <a:schemeClr val="bg1"/>
                </a:solidFill>
              </a:rPr>
              <a:t>האם הילד שלי צריך כל הזמן להיות פעיל, אוהב ספורט או מרבה לישון, או אוכל הרבה, </a:t>
            </a:r>
            <a:br>
              <a:rPr lang="he-IL" sz="2000" dirty="0">
                <a:solidFill>
                  <a:schemeClr val="bg1"/>
                </a:solidFill>
              </a:rPr>
            </a:br>
            <a:r>
              <a:rPr lang="he-IL" sz="2000" dirty="0">
                <a:solidFill>
                  <a:schemeClr val="bg1"/>
                </a:solidFill>
              </a:rPr>
              <a:t>כנראה שזה ילד </a:t>
            </a:r>
            <a:r>
              <a:rPr lang="he-IL" sz="2400" b="1" dirty="0">
                <a:solidFill>
                  <a:schemeClr val="bg1"/>
                </a:solidFill>
              </a:rPr>
              <a:t>גופני. </a:t>
            </a:r>
            <a:r>
              <a:rPr lang="he-IL" sz="2000" dirty="0">
                <a:solidFill>
                  <a:schemeClr val="bg1"/>
                </a:solidFill>
              </a:rPr>
              <a:t/>
            </a:r>
            <a:br>
              <a:rPr lang="he-IL" sz="2000" dirty="0">
                <a:solidFill>
                  <a:schemeClr val="bg1"/>
                </a:solidFill>
              </a:rPr>
            </a:br>
            <a:endParaRPr lang="en-US" sz="2000" dirty="0">
              <a:solidFill>
                <a:schemeClr val="bg1"/>
              </a:solidFill>
            </a:endParaRPr>
          </a:p>
        </p:txBody>
      </p:sp>
      <p:sp>
        <p:nvSpPr>
          <p:cNvPr id="4" name="תיבת טקסט 3">
            <a:extLst>
              <a:ext uri="{FF2B5EF4-FFF2-40B4-BE49-F238E27FC236}">
                <a16:creationId xmlns:a16="http://schemas.microsoft.com/office/drawing/2014/main" id="{AE4D6A06-FAF6-414E-B29E-15433DE30730}"/>
              </a:ext>
            </a:extLst>
          </p:cNvPr>
          <p:cNvSpPr txBox="1"/>
          <p:nvPr/>
        </p:nvSpPr>
        <p:spPr>
          <a:xfrm>
            <a:off x="6782863" y="228600"/>
            <a:ext cx="4544500" cy="646331"/>
          </a:xfrm>
          <a:prstGeom prst="rect">
            <a:avLst/>
          </a:prstGeom>
          <a:noFill/>
        </p:spPr>
        <p:txBody>
          <a:bodyPr wrap="square" rtlCol="1">
            <a:spAutoFit/>
          </a:bodyPr>
          <a:lstStyle/>
          <a:p>
            <a:pPr marL="571500" indent="-571500" algn="ctr" rtl="1">
              <a:buFont typeface="Wingdings" panose="05000000000000000000" pitchFamily="2" charset="2"/>
              <a:buChar char="ü"/>
            </a:pPr>
            <a:r>
              <a:rPr lang="he-IL" sz="3600" b="1" dirty="0">
                <a:latin typeface="Arial" panose="020B0604020202020204" pitchFamily="34" charset="0"/>
                <a:cs typeface="Arial" panose="020B0604020202020204" pitchFamily="34" charset="0"/>
              </a:rPr>
              <a:t>בחן/י את עצמך?</a:t>
            </a:r>
          </a:p>
        </p:txBody>
      </p:sp>
    </p:spTree>
    <p:custDataLst>
      <p:tags r:id="rId1"/>
    </p:custDataLst>
    <p:extLst>
      <p:ext uri="{BB962C8B-B14F-4D97-AF65-F5344CB8AC3E}">
        <p14:creationId xmlns:p14="http://schemas.microsoft.com/office/powerpoint/2010/main" val="3257462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descr="תמונה שמכילה צעצוע, מעופף, אוויר, שלט&#10;&#10;התיאור נוצר באופן אוטומטי">
            <a:extLst>
              <a:ext uri="{FF2B5EF4-FFF2-40B4-BE49-F238E27FC236}">
                <a16:creationId xmlns:a16="http://schemas.microsoft.com/office/drawing/2014/main" id="{A2FE141A-A846-4EF4-B4E0-E808E06023C3}"/>
              </a:ext>
            </a:extLst>
          </p:cNvPr>
          <p:cNvPicPr>
            <a:picLocks noChangeAspect="1"/>
          </p:cNvPicPr>
          <p:nvPr/>
        </p:nvPicPr>
        <p:blipFill rotWithShape="1">
          <a:blip r:embed="rId3"/>
          <a:srcRect t="279" b="2738"/>
          <a:stretch/>
        </p:blipFill>
        <p:spPr>
          <a:xfrm>
            <a:off x="2709645" y="723026"/>
            <a:ext cx="12192000" cy="6857990"/>
          </a:xfrm>
          <a:prstGeom prst="rect">
            <a:avLst/>
          </a:prstGeom>
        </p:spPr>
      </p:pic>
      <p:sp>
        <p:nvSpPr>
          <p:cNvPr id="2" name="כותרת 1">
            <a:extLst>
              <a:ext uri="{FF2B5EF4-FFF2-40B4-BE49-F238E27FC236}">
                <a16:creationId xmlns:a16="http://schemas.microsoft.com/office/drawing/2014/main" id="{C7536402-9F35-49EA-AB8D-6EEFD40B539B}"/>
              </a:ext>
            </a:extLst>
          </p:cNvPr>
          <p:cNvSpPr>
            <a:spLocks noGrp="1"/>
          </p:cNvSpPr>
          <p:nvPr>
            <p:ph type="title"/>
          </p:nvPr>
        </p:nvSpPr>
        <p:spPr>
          <a:xfrm>
            <a:off x="525516" y="1363226"/>
            <a:ext cx="4204137" cy="1342754"/>
          </a:xfrm>
        </p:spPr>
        <p:txBody>
          <a:bodyPr>
            <a:normAutofit/>
          </a:bodyPr>
          <a:lstStyle/>
          <a:p>
            <a:pPr algn="ctr"/>
            <a:r>
              <a:rPr lang="he-IL" sz="3600" b="1" dirty="0"/>
              <a:t>איפה טמון הסיכוי ?</a:t>
            </a:r>
            <a:br>
              <a:rPr lang="he-IL" sz="3600" b="1" dirty="0"/>
            </a:br>
            <a:endParaRPr lang="he-IL" sz="3600" b="1" dirty="0"/>
          </a:p>
        </p:txBody>
      </p:sp>
      <p:sp>
        <p:nvSpPr>
          <p:cNvPr id="3" name="מציין מיקום תוכן 2">
            <a:extLst>
              <a:ext uri="{FF2B5EF4-FFF2-40B4-BE49-F238E27FC236}">
                <a16:creationId xmlns:a16="http://schemas.microsoft.com/office/drawing/2014/main" id="{023202C5-4CCA-45FE-99B1-C9D5A87D4406}"/>
              </a:ext>
            </a:extLst>
          </p:cNvPr>
          <p:cNvSpPr>
            <a:spLocks noGrp="1"/>
          </p:cNvSpPr>
          <p:nvPr>
            <p:ph idx="1"/>
          </p:nvPr>
        </p:nvSpPr>
        <p:spPr>
          <a:xfrm>
            <a:off x="201336" y="2352280"/>
            <a:ext cx="6423399" cy="3763294"/>
          </a:xfrm>
          <a:solidFill>
            <a:schemeClr val="bg2">
              <a:lumMod val="90000"/>
            </a:schemeClr>
          </a:solidFill>
        </p:spPr>
        <p:txBody>
          <a:bodyPr anchor="ctr">
            <a:normAutofit/>
          </a:bodyPr>
          <a:lstStyle/>
          <a:p>
            <a:pPr eaLnBrk="0" hangingPunct="0">
              <a:spcBef>
                <a:spcPct val="50000"/>
              </a:spcBef>
            </a:pPr>
            <a:r>
              <a:rPr lang="he-IL" altLang="he-IL" sz="1500" dirty="0">
                <a:latin typeface="Times New Roman" panose="02020603050405020304" pitchFamily="18" charset="0"/>
              </a:rPr>
              <a:t>*</a:t>
            </a:r>
            <a:r>
              <a:rPr lang="he-IL" altLang="he-IL" sz="2800" b="1" dirty="0">
                <a:latin typeface="David" panose="020E0502060401010101" pitchFamily="34" charset="-79"/>
                <a:cs typeface="David" panose="020E0502060401010101" pitchFamily="34" charset="-79"/>
              </a:rPr>
              <a:t>הסיכוי טמון ביכולתנו ליצור איים של ודאות בים אי הוודאות .</a:t>
            </a:r>
          </a:p>
          <a:p>
            <a:pPr eaLnBrk="0" hangingPunct="0">
              <a:spcBef>
                <a:spcPct val="50000"/>
              </a:spcBef>
            </a:pPr>
            <a:r>
              <a:rPr lang="he-IL" altLang="he-IL" sz="2800" b="1" dirty="0">
                <a:latin typeface="David" panose="020E0502060401010101" pitchFamily="34" charset="-79"/>
                <a:cs typeface="David" panose="020E0502060401010101" pitchFamily="34" charset="-79"/>
              </a:rPr>
              <a:t>* לנסות לשמר או לגשר על רציפויות של שיגרה , סדר יום ,מידע  מעודכן, הגיון נהלים ברורים ומוכרים לכל .</a:t>
            </a:r>
          </a:p>
          <a:p>
            <a:pPr eaLnBrk="0" hangingPunct="0">
              <a:spcBef>
                <a:spcPct val="50000"/>
              </a:spcBef>
            </a:pPr>
            <a:r>
              <a:rPr lang="he-IL" altLang="he-IL" sz="2800" b="1" dirty="0">
                <a:latin typeface="David" panose="020E0502060401010101" pitchFamily="34" charset="-79"/>
                <a:cs typeface="David" panose="020E0502060401010101" pitchFamily="34" charset="-79"/>
              </a:rPr>
              <a:t>*להדגיש את התפקידים שישנם ושחייבים להיצמד אליהם. </a:t>
            </a:r>
            <a:endParaRPr lang="he-IL" sz="1500" dirty="0"/>
          </a:p>
        </p:txBody>
      </p:sp>
    </p:spTree>
    <p:custDataLst>
      <p:tags r:id="rId1"/>
    </p:custDataLst>
    <p:extLst>
      <p:ext uri="{BB962C8B-B14F-4D97-AF65-F5344CB8AC3E}">
        <p14:creationId xmlns:p14="http://schemas.microsoft.com/office/powerpoint/2010/main" val="3473046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76CB081E-5555-4EB0-8B35-03F7D0EE950E}"/>
              </a:ext>
            </a:extLst>
          </p:cNvPr>
          <p:cNvSpPr>
            <a:spLocks noGrp="1"/>
          </p:cNvSpPr>
          <p:nvPr>
            <p:ph idx="1"/>
          </p:nvPr>
        </p:nvSpPr>
        <p:spPr>
          <a:xfrm>
            <a:off x="335902" y="1408922"/>
            <a:ext cx="5513782" cy="4599991"/>
          </a:xfrm>
          <a:solidFill>
            <a:schemeClr val="bg2">
              <a:lumMod val="90000"/>
            </a:schemeClr>
          </a:solidFill>
        </p:spPr>
        <p:txBody>
          <a:bodyPr>
            <a:normAutofit fontScale="70000" lnSpcReduction="20000"/>
          </a:bodyPr>
          <a:lstStyle/>
          <a:p>
            <a:r>
              <a:rPr lang="he-IL" b="1" dirty="0"/>
              <a:t>* </a:t>
            </a:r>
            <a:r>
              <a:rPr lang="he-IL" sz="4200" b="1" dirty="0">
                <a:latin typeface="David" panose="020E0502060401010101" pitchFamily="34" charset="-79"/>
                <a:cs typeface="David" panose="020E0502060401010101" pitchFamily="34" charset="-79"/>
              </a:rPr>
              <a:t>שימו לב לתמיכה, שייכות , שמירה על אירועים וטקסים מאחדים , להזכיר לעצמנו מה אנו מסוגלים לעשות , לזכור שלא </a:t>
            </a:r>
            <a:r>
              <a:rPr lang="he-IL" sz="4200" b="1" dirty="0" err="1">
                <a:latin typeface="David" panose="020E0502060401010101" pitchFamily="34" charset="-79"/>
                <a:cs typeface="David" panose="020E0502060401010101" pitchFamily="34" charset="-79"/>
              </a:rPr>
              <a:t>הכל</a:t>
            </a:r>
            <a:r>
              <a:rPr lang="he-IL" sz="4200" b="1" dirty="0">
                <a:latin typeface="David" panose="020E0502060401010101" pitchFamily="34" charset="-79"/>
                <a:cs typeface="David" panose="020E0502060401010101" pitchFamily="34" charset="-79"/>
              </a:rPr>
              <a:t> השתנה ולשמר מהקיים. </a:t>
            </a:r>
          </a:p>
          <a:p>
            <a:pPr marL="0" indent="0">
              <a:buNone/>
            </a:pPr>
            <a:endParaRPr lang="he-IL" sz="4200" b="1" dirty="0">
              <a:latin typeface="David" panose="020E0502060401010101" pitchFamily="34" charset="-79"/>
              <a:cs typeface="David" panose="020E0502060401010101" pitchFamily="34" charset="-79"/>
            </a:endParaRPr>
          </a:p>
          <a:p>
            <a:r>
              <a:rPr lang="he-IL" sz="4200" b="1" dirty="0">
                <a:latin typeface="David" panose="020E0502060401010101" pitchFamily="34" charset="-79"/>
                <a:cs typeface="David" panose="020E0502060401010101" pitchFamily="34" charset="-79"/>
              </a:rPr>
              <a:t>*לחזק אמונה  במשמעות שלנו ושל מעשינו גם אם חל שינוי  בסביבה. לחזק את האמון שלנו </a:t>
            </a:r>
          </a:p>
          <a:p>
            <a:pPr marL="0" indent="0">
              <a:buNone/>
            </a:pPr>
            <a:r>
              <a:rPr lang="he-IL" sz="4200" b="1" dirty="0">
                <a:latin typeface="David" panose="020E0502060401010101" pitchFamily="34" charset="-79"/>
                <a:cs typeface="David" panose="020E0502060401010101" pitchFamily="34" charset="-79"/>
              </a:rPr>
              <a:t> ש ”עברנו קשיים בעבר ויכולנו “, </a:t>
            </a:r>
          </a:p>
          <a:p>
            <a:pPr marL="0" indent="0">
              <a:buNone/>
            </a:pPr>
            <a:r>
              <a:rPr lang="he-IL" sz="4200" b="1" dirty="0">
                <a:latin typeface="David" panose="020E0502060401010101" pitchFamily="34" charset="-79"/>
                <a:cs typeface="David" panose="020E0502060401010101" pitchFamily="34" charset="-79"/>
              </a:rPr>
              <a:t> שאנחנו מסוגלים ושיהיה מי שיסייע לנו.</a:t>
            </a:r>
          </a:p>
          <a:p>
            <a:endParaRPr lang="he-IL" b="1" dirty="0"/>
          </a:p>
        </p:txBody>
      </p:sp>
      <p:pic>
        <p:nvPicPr>
          <p:cNvPr id="4" name="תמונה 3" descr="תמונה שמכילה ציור&#10;&#10;התיאור נוצר באופן אוטומטי">
            <a:extLst>
              <a:ext uri="{FF2B5EF4-FFF2-40B4-BE49-F238E27FC236}">
                <a16:creationId xmlns:a16="http://schemas.microsoft.com/office/drawing/2014/main" id="{D8908FE8-C7F3-4374-BA87-49724FD87871}"/>
              </a:ext>
            </a:extLst>
          </p:cNvPr>
          <p:cNvPicPr>
            <a:picLocks noChangeAspect="1"/>
          </p:cNvPicPr>
          <p:nvPr/>
        </p:nvPicPr>
        <p:blipFill rotWithShape="1">
          <a:blip r:embed="rId3"/>
          <a:srcRect l="8557" r="8505" b="-2"/>
          <a:stretch/>
        </p:blipFill>
        <p:spPr>
          <a:xfrm>
            <a:off x="6200540" y="1897290"/>
            <a:ext cx="4802404" cy="3563372"/>
          </a:xfrm>
          <a:prstGeom prst="rect">
            <a:avLst/>
          </a:prstGeom>
        </p:spPr>
      </p:pic>
      <p:sp>
        <p:nvSpPr>
          <p:cNvPr id="17" name="כותרת 1">
            <a:extLst>
              <a:ext uri="{FF2B5EF4-FFF2-40B4-BE49-F238E27FC236}">
                <a16:creationId xmlns:a16="http://schemas.microsoft.com/office/drawing/2014/main" id="{D6B8E539-A801-4633-8BC8-FDA39A72740B}"/>
              </a:ext>
            </a:extLst>
          </p:cNvPr>
          <p:cNvSpPr txBox="1">
            <a:spLocks/>
          </p:cNvSpPr>
          <p:nvPr/>
        </p:nvSpPr>
        <p:spPr>
          <a:xfrm>
            <a:off x="5758212" y="742614"/>
            <a:ext cx="4204137" cy="1342754"/>
          </a:xfrm>
          <a:prstGeom prst="rect">
            <a:avLst/>
          </a:prstGeom>
        </p:spPr>
        <p:txBody>
          <a:bodyPr vert="horz" lIns="91440" tIns="45720" rIns="91440" bIns="45720" rtlCol="0" anchor="ctr">
            <a:normAutofit/>
          </a:bodyPr>
          <a:lstStyle>
            <a:lvl1pPr algn="l" defTabSz="914400" rtl="1" eaLnBrk="1" latinLnBrk="0" hangingPunct="1">
              <a:lnSpc>
                <a:spcPct val="90000"/>
              </a:lnSpc>
              <a:spcBef>
                <a:spcPct val="0"/>
              </a:spcBef>
              <a:buNone/>
              <a:defRPr sz="5400" kern="1200" cap="all" baseline="0">
                <a:blipFill>
                  <a:blip r:embed="rId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algn="ctr"/>
            <a:r>
              <a:rPr lang="he-IL" sz="3600" b="1"/>
              <a:t>איפה טמון הסיכוי ?</a:t>
            </a:r>
            <a:br>
              <a:rPr lang="he-IL" sz="3600" b="1"/>
            </a:br>
            <a:endParaRPr lang="he-IL" sz="3600" b="1" dirty="0"/>
          </a:p>
        </p:txBody>
      </p:sp>
    </p:spTree>
    <p:custDataLst>
      <p:tags r:id="rId1"/>
    </p:custDataLst>
    <p:extLst>
      <p:ext uri="{BB962C8B-B14F-4D97-AF65-F5344CB8AC3E}">
        <p14:creationId xmlns:p14="http://schemas.microsoft.com/office/powerpoint/2010/main" val="83647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תמונה 3" descr="תמונה שמכילה מקורה, אישה, מיטה, דשא&#10;&#10;התיאור נוצר באופן אוטומטי">
            <a:extLst>
              <a:ext uri="{FF2B5EF4-FFF2-40B4-BE49-F238E27FC236}">
                <a16:creationId xmlns:a16="http://schemas.microsoft.com/office/drawing/2014/main" id="{2E161008-7DD4-45FA-ABE4-7F5A567D5066}"/>
              </a:ext>
            </a:extLst>
          </p:cNvPr>
          <p:cNvPicPr>
            <a:picLocks noChangeAspect="1"/>
          </p:cNvPicPr>
          <p:nvPr/>
        </p:nvPicPr>
        <p:blipFill rotWithShape="1">
          <a:blip r:embed="rId3"/>
          <a:srcRect l="7111" r="-1" b="-1"/>
          <a:stretch/>
        </p:blipFill>
        <p:spPr>
          <a:xfrm>
            <a:off x="-27204" y="-18123"/>
            <a:ext cx="12191980" cy="6857990"/>
          </a:xfrm>
          <a:prstGeom prst="rect">
            <a:avLst/>
          </a:prstGeom>
        </p:spPr>
      </p:pic>
      <p:sp>
        <p:nvSpPr>
          <p:cNvPr id="22530" name="כותרת 1">
            <a:extLst>
              <a:ext uri="{FF2B5EF4-FFF2-40B4-BE49-F238E27FC236}">
                <a16:creationId xmlns:a16="http://schemas.microsoft.com/office/drawing/2014/main" id="{E095EFAE-04F5-42A7-AE7F-565B8464D1AE}"/>
              </a:ext>
            </a:extLst>
          </p:cNvPr>
          <p:cNvSpPr>
            <a:spLocks noGrp="1" noChangeArrowheads="1"/>
          </p:cNvSpPr>
          <p:nvPr>
            <p:ph type="title"/>
          </p:nvPr>
        </p:nvSpPr>
        <p:spPr>
          <a:xfrm>
            <a:off x="-109628" y="1414494"/>
            <a:ext cx="7137917" cy="4128217"/>
          </a:xfrm>
          <a:solidFill>
            <a:srgbClr val="7030A0">
              <a:alpha val="36000"/>
            </a:srgbClr>
          </a:solidFill>
        </p:spPr>
        <p:txBody>
          <a:bodyPr vert="horz" lIns="91440" tIns="45720" rIns="91440" bIns="45720" rtlCol="0" anchor="b">
            <a:noAutofit/>
          </a:bodyPr>
          <a:lstStyle/>
          <a:p>
            <a:pPr algn="r"/>
            <a:r>
              <a:rPr lang="he-IL" altLang="he-IL" sz="2000" b="1" dirty="0">
                <a:solidFill>
                  <a:srgbClr val="FFFF00"/>
                </a:solidFill>
              </a:rPr>
              <a:t>לימוד השפעות ארוכות טווח של טראומה מורכבת ומתמשכת</a:t>
            </a:r>
            <a:br>
              <a:rPr lang="he-IL" altLang="he-IL" sz="2000" b="1" dirty="0">
                <a:solidFill>
                  <a:srgbClr val="FFFF00"/>
                </a:solidFill>
              </a:rPr>
            </a:br>
            <a:r>
              <a:rPr lang="he-IL" altLang="he-IL" sz="2000" b="1" dirty="0">
                <a:solidFill>
                  <a:srgbClr val="FFFF00"/>
                </a:solidFill>
              </a:rPr>
              <a:t>פיתוח תוכניות מניעה / התערבות חדשות: שימוש במדיה, תוכנות המחשב וברשת.</a:t>
            </a:r>
            <a:br>
              <a:rPr lang="he-IL" altLang="he-IL" sz="2000" b="1" dirty="0">
                <a:solidFill>
                  <a:srgbClr val="FFFF00"/>
                </a:solidFill>
              </a:rPr>
            </a:br>
            <a:r>
              <a:rPr lang="he-IL" altLang="he-IL" sz="2000" b="1" dirty="0">
                <a:solidFill>
                  <a:srgbClr val="FFFF00"/>
                </a:solidFill>
              </a:rPr>
              <a:t>חקירה ופיתוח המדיה כסוכן מניעה</a:t>
            </a:r>
            <a:br>
              <a:rPr lang="he-IL" altLang="he-IL" sz="2000" b="1" dirty="0">
                <a:solidFill>
                  <a:srgbClr val="FFFF00"/>
                </a:solidFill>
              </a:rPr>
            </a:br>
            <a:r>
              <a:rPr lang="he-IL" altLang="he-IL" sz="2000" b="1" dirty="0">
                <a:solidFill>
                  <a:srgbClr val="FFFF00"/>
                </a:solidFill>
              </a:rPr>
              <a:t>שילוב תלמידים כתומכים / עוזרים</a:t>
            </a:r>
            <a:br>
              <a:rPr lang="he-IL" altLang="he-IL" sz="2000" b="1" dirty="0">
                <a:solidFill>
                  <a:srgbClr val="FFFF00"/>
                </a:solidFill>
              </a:rPr>
            </a:br>
            <a:r>
              <a:rPr lang="he-IL" altLang="he-IL" sz="2000" b="1" dirty="0">
                <a:solidFill>
                  <a:srgbClr val="FFFF00"/>
                </a:solidFill>
              </a:rPr>
              <a:t> פתוח תוכניות של סיוע למסייעים</a:t>
            </a:r>
            <a:br>
              <a:rPr lang="he-IL" altLang="he-IL" sz="2000" b="1" dirty="0">
                <a:solidFill>
                  <a:srgbClr val="FFFF00"/>
                </a:solidFill>
              </a:rPr>
            </a:br>
            <a:r>
              <a:rPr lang="he-IL" altLang="he-IL" sz="2000" b="1" dirty="0">
                <a:solidFill>
                  <a:srgbClr val="FFFF00"/>
                </a:solidFill>
              </a:rPr>
              <a:t> תכנון לקראת תרחישים עתידיים (טרור ביולוגי / כימי/פנדמיה)</a:t>
            </a:r>
            <a:br>
              <a:rPr lang="he-IL" altLang="he-IL" sz="2000" b="1" dirty="0">
                <a:solidFill>
                  <a:srgbClr val="FFFF00"/>
                </a:solidFill>
              </a:rPr>
            </a:br>
            <a:r>
              <a:rPr lang="he-IL" altLang="he-IL" sz="2000" b="1" dirty="0">
                <a:solidFill>
                  <a:srgbClr val="FFFF00"/>
                </a:solidFill>
              </a:rPr>
              <a:t>חינוך בנושא מוות</a:t>
            </a:r>
            <a:br>
              <a:rPr lang="he-IL" altLang="he-IL" sz="2000" b="1" dirty="0">
                <a:solidFill>
                  <a:srgbClr val="FFFF00"/>
                </a:solidFill>
              </a:rPr>
            </a:br>
            <a:endParaRPr lang="en-US" altLang="he-IL" sz="2000" b="1" dirty="0">
              <a:solidFill>
                <a:srgbClr val="FFFF00"/>
              </a:solidFill>
            </a:endParaRPr>
          </a:p>
        </p:txBody>
      </p:sp>
      <p:sp>
        <p:nvSpPr>
          <p:cNvPr id="5" name="תיבת טקסט 4">
            <a:extLst>
              <a:ext uri="{FF2B5EF4-FFF2-40B4-BE49-F238E27FC236}">
                <a16:creationId xmlns:a16="http://schemas.microsoft.com/office/drawing/2014/main" id="{EDB50CD2-7C16-4989-8F8C-AC078323A51B}"/>
              </a:ext>
            </a:extLst>
          </p:cNvPr>
          <p:cNvSpPr txBox="1"/>
          <p:nvPr/>
        </p:nvSpPr>
        <p:spPr>
          <a:xfrm>
            <a:off x="5915608" y="73996"/>
            <a:ext cx="5626360" cy="584775"/>
          </a:xfrm>
          <a:prstGeom prst="rect">
            <a:avLst/>
          </a:prstGeom>
          <a:noFill/>
        </p:spPr>
        <p:txBody>
          <a:bodyPr wrap="square" rtlCol="1">
            <a:spAutoFit/>
          </a:bodyPr>
          <a:lstStyle/>
          <a:p>
            <a:pPr algn="r" rtl="1"/>
            <a:r>
              <a:rPr lang="he-IL" sz="3200" b="1" dirty="0">
                <a:solidFill>
                  <a:schemeClr val="bg1"/>
                </a:solidFill>
              </a:rPr>
              <a:t>אילו נושאי מניעה לפתחנו ?</a:t>
            </a:r>
          </a:p>
        </p:txBody>
      </p:sp>
    </p:spTree>
    <p:custDataLst>
      <p:tags r:id="rId1"/>
    </p:custData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E05BC913-EBF8-4C27-9B0C-3228BA7E3612}"/>
              </a:ext>
            </a:extLst>
          </p:cNvPr>
          <p:cNvPicPr>
            <a:picLocks noChangeAspect="1"/>
          </p:cNvPicPr>
          <p:nvPr/>
        </p:nvPicPr>
        <p:blipFill rotWithShape="1">
          <a:blip r:embed="rId3"/>
          <a:srcRect l="29843" r="23983" b="1"/>
          <a:stretch/>
        </p:blipFill>
        <p:spPr>
          <a:xfrm>
            <a:off x="20" y="10"/>
            <a:ext cx="4639713" cy="6857990"/>
          </a:xfrm>
          <a:prstGeom prst="rect">
            <a:avLst/>
          </a:prstGeom>
        </p:spPr>
      </p:pic>
      <p:sp>
        <p:nvSpPr>
          <p:cNvPr id="3" name="מציין מיקום תוכן 2">
            <a:extLst>
              <a:ext uri="{FF2B5EF4-FFF2-40B4-BE49-F238E27FC236}">
                <a16:creationId xmlns:a16="http://schemas.microsoft.com/office/drawing/2014/main" id="{F92A00FD-D3E6-47D8-AA7C-0B33A38AB66A}"/>
              </a:ext>
            </a:extLst>
          </p:cNvPr>
          <p:cNvSpPr>
            <a:spLocks noGrp="1"/>
          </p:cNvSpPr>
          <p:nvPr>
            <p:ph idx="1"/>
          </p:nvPr>
        </p:nvSpPr>
        <p:spPr>
          <a:xfrm>
            <a:off x="5069940" y="653143"/>
            <a:ext cx="6172200" cy="5528201"/>
          </a:xfrm>
          <a:solidFill>
            <a:schemeClr val="bg2">
              <a:lumMod val="25000"/>
            </a:schemeClr>
          </a:solidFill>
        </p:spPr>
        <p:txBody>
          <a:bodyPr>
            <a:normAutofit/>
          </a:bodyPr>
          <a:lstStyle/>
          <a:p>
            <a:r>
              <a:rPr lang="he-IL" sz="2400" b="1" dirty="0">
                <a:solidFill>
                  <a:schemeClr val="bg1"/>
                </a:solidFill>
                <a:latin typeface="Arial" panose="020B0604020202020204" pitchFamily="34" charset="0"/>
                <a:cs typeface="Arial" panose="020B0604020202020204" pitchFamily="34" charset="0"/>
              </a:rPr>
              <a:t>ברברה </a:t>
            </a:r>
            <a:r>
              <a:rPr lang="he-IL" sz="2400" b="1" dirty="0" err="1">
                <a:solidFill>
                  <a:schemeClr val="bg1"/>
                </a:solidFill>
                <a:latin typeface="Arial" panose="020B0604020202020204" pitchFamily="34" charset="0"/>
                <a:cs typeface="Arial" panose="020B0604020202020204" pitchFamily="34" charset="0"/>
              </a:rPr>
              <a:t>פרדריקסון</a:t>
            </a:r>
            <a:r>
              <a:rPr lang="he-IL" sz="2400" b="1" dirty="0">
                <a:solidFill>
                  <a:schemeClr val="bg1"/>
                </a:solidFill>
                <a:latin typeface="Arial" panose="020B0604020202020204" pitchFamily="34" charset="0"/>
                <a:cs typeface="Arial" panose="020B0604020202020204" pitchFamily="34" charset="0"/>
              </a:rPr>
              <a:t> טוענת שתקווה" נכנסת לפעולה במצבים  נואשים, כשהדברים משתבשים או כשיש ספק רב כיצד יבוא המצב על פתרונו".</a:t>
            </a:r>
            <a:endParaRPr lang="en-US" sz="2400" b="1" dirty="0">
              <a:solidFill>
                <a:schemeClr val="bg1"/>
              </a:solidFill>
              <a:latin typeface="Arial" panose="020B0604020202020204" pitchFamily="34" charset="0"/>
              <a:cs typeface="Arial" panose="020B0604020202020204" pitchFamily="34" charset="0"/>
            </a:endParaRPr>
          </a:p>
          <a:p>
            <a:r>
              <a:rPr lang="he-IL" sz="2400" b="1" dirty="0">
                <a:solidFill>
                  <a:schemeClr val="bg1"/>
                </a:solidFill>
                <a:latin typeface="Arial" panose="020B0604020202020204" pitchFamily="34" charset="0"/>
                <a:cs typeface="Arial" panose="020B0604020202020204" pitchFamily="34" charset="0"/>
              </a:rPr>
              <a:t>היא טוענת ש"התקווה ממש פותחת ומסלקת את הישגי הפחד והייאוש ומאפשרת לנו לראות את התמונה הגדולה וכך מאפשרת לנו להיות יצירתיים ולהאמין בעתיד טוב יותר" . </a:t>
            </a:r>
          </a:p>
          <a:p>
            <a:r>
              <a:rPr lang="he-IL" sz="2400" b="1" dirty="0">
                <a:solidFill>
                  <a:schemeClr val="bg1"/>
                </a:solidFill>
                <a:latin typeface="Arial" panose="020B0604020202020204" pitchFamily="34" charset="0"/>
                <a:cs typeface="Arial" panose="020B0604020202020204" pitchFamily="34" charset="0"/>
              </a:rPr>
              <a:t>"ברגע האמת, ברגע הקושי  העצום עם התעוררות  תחושת התקווה מופיעות תחושות חיוביות של  אושר, שמחה אומץ ותחושת העצמה "</a:t>
            </a:r>
          </a:p>
          <a:p>
            <a:pPr marL="0" indent="0">
              <a:buNone/>
            </a:pPr>
            <a:endParaRPr lang="en-US" sz="2400" b="1" dirty="0">
              <a:solidFill>
                <a:schemeClr val="bg1"/>
              </a:solidFill>
              <a:latin typeface="Arial" panose="020B0604020202020204" pitchFamily="34" charset="0"/>
              <a:cs typeface="Arial" panose="020B0604020202020204" pitchFamily="34" charset="0"/>
            </a:endParaRPr>
          </a:p>
          <a:p>
            <a:r>
              <a:rPr lang="he-IL" sz="2200" b="1" dirty="0">
                <a:solidFill>
                  <a:schemeClr val="bg1"/>
                </a:solidFill>
                <a:latin typeface="Arial" panose="020B0604020202020204" pitchFamily="34" charset="0"/>
                <a:cs typeface="Arial" panose="020B0604020202020204" pitchFamily="34" charset="0"/>
              </a:rPr>
              <a:t>(</a:t>
            </a:r>
            <a:r>
              <a:rPr lang="he-IL" sz="2200" b="1" dirty="0" err="1">
                <a:solidFill>
                  <a:schemeClr val="bg1"/>
                </a:solidFill>
                <a:latin typeface="Arial" panose="020B0604020202020204" pitchFamily="34" charset="0"/>
                <a:cs typeface="Arial" panose="020B0604020202020204" pitchFamily="34" charset="0"/>
              </a:rPr>
              <a:t>פרדריקסון</a:t>
            </a:r>
            <a:r>
              <a:rPr lang="he-IL" sz="2200" b="1" dirty="0">
                <a:solidFill>
                  <a:schemeClr val="bg1"/>
                </a:solidFill>
                <a:latin typeface="Arial" panose="020B0604020202020204" pitchFamily="34" charset="0"/>
                <a:cs typeface="Arial" panose="020B0604020202020204" pitchFamily="34" charset="0"/>
              </a:rPr>
              <a:t> :מדוע לבחור בתקווה? )</a:t>
            </a:r>
          </a:p>
          <a:p>
            <a:endParaRPr lang="he-IL" sz="2200" b="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302012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DC474BC-B19E-47F6-8EAF-740A1B265080}"/>
              </a:ext>
            </a:extLst>
          </p:cNvPr>
          <p:cNvPicPr>
            <a:picLocks noChangeAspect="1"/>
          </p:cNvPicPr>
          <p:nvPr/>
        </p:nvPicPr>
        <p:blipFill>
          <a:blip r:embed="rId3"/>
          <a:stretch>
            <a:fillRect/>
          </a:stretch>
        </p:blipFill>
        <p:spPr>
          <a:xfrm>
            <a:off x="2715208" y="910622"/>
            <a:ext cx="7987003" cy="5698905"/>
          </a:xfrm>
          <a:prstGeom prst="rect">
            <a:avLst/>
          </a:prstGeom>
          <a:ln>
            <a:noFill/>
          </a:ln>
          <a:effectLst>
            <a:softEdge rad="112500"/>
          </a:effectLst>
        </p:spPr>
      </p:pic>
      <p:sp>
        <p:nvSpPr>
          <p:cNvPr id="34819" name="תיבת טקסט 1">
            <a:extLst>
              <a:ext uri="{FF2B5EF4-FFF2-40B4-BE49-F238E27FC236}">
                <a16:creationId xmlns:a16="http://schemas.microsoft.com/office/drawing/2014/main" id="{D8C8284B-E13D-452B-A666-7558F69E088D}"/>
              </a:ext>
            </a:extLst>
          </p:cNvPr>
          <p:cNvSpPr txBox="1">
            <a:spLocks noChangeArrowheads="1"/>
          </p:cNvSpPr>
          <p:nvPr/>
        </p:nvSpPr>
        <p:spPr bwMode="auto">
          <a:xfrm>
            <a:off x="6265151" y="1212430"/>
            <a:ext cx="4314825"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spcBef>
                <a:spcPct val="0"/>
              </a:spcBef>
              <a:buClrTx/>
              <a:buSzTx/>
              <a:buFontTx/>
              <a:buNone/>
            </a:pPr>
            <a:r>
              <a:rPr lang="he-IL" altLang="he-IL" sz="3600" b="1">
                <a:solidFill>
                  <a:schemeClr val="tx1"/>
                </a:solidFill>
                <a:cs typeface="Gisha" panose="020B0502040204020203" pitchFamily="34" charset="-79"/>
              </a:rPr>
              <a:t>כוח על  </a:t>
            </a:r>
            <a:r>
              <a:rPr lang="he-IL" altLang="he-IL" sz="2100" b="1">
                <a:solidFill>
                  <a:schemeClr val="tx1"/>
                </a:solidFill>
                <a:cs typeface="Gisha" panose="020B0502040204020203" pitchFamily="34" charset="-79"/>
              </a:rPr>
              <a:t>מיקה בן שאול</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AB846110-9BE9-479B-BC1A-992A76B97650}"/>
              </a:ext>
            </a:extLst>
          </p:cNvPr>
          <p:cNvPicPr>
            <a:picLocks noChangeAspect="1"/>
          </p:cNvPicPr>
          <p:nvPr/>
        </p:nvPicPr>
        <p:blipFill>
          <a:blip r:embed="rId3"/>
          <a:stretch>
            <a:fillRect/>
          </a:stretch>
        </p:blipFill>
        <p:spPr>
          <a:xfrm>
            <a:off x="516294" y="0"/>
            <a:ext cx="6391100" cy="6957392"/>
          </a:xfrm>
          <a:prstGeom prst="rect">
            <a:avLst/>
          </a:prstGeom>
          <a:ln>
            <a:noFill/>
          </a:ln>
          <a:effectLst>
            <a:softEdge rad="112500"/>
          </a:effectLst>
        </p:spPr>
      </p:pic>
      <p:sp>
        <p:nvSpPr>
          <p:cNvPr id="2" name="כותרת 1">
            <a:extLst>
              <a:ext uri="{FF2B5EF4-FFF2-40B4-BE49-F238E27FC236}">
                <a16:creationId xmlns:a16="http://schemas.microsoft.com/office/drawing/2014/main" id="{D848A6EE-838F-429A-85EA-195EE64B5A27}"/>
              </a:ext>
            </a:extLst>
          </p:cNvPr>
          <p:cNvSpPr>
            <a:spLocks noGrp="1"/>
          </p:cNvSpPr>
          <p:nvPr>
            <p:ph type="title"/>
          </p:nvPr>
        </p:nvSpPr>
        <p:spPr>
          <a:xfrm>
            <a:off x="6934381" y="1287624"/>
            <a:ext cx="5057594" cy="1890551"/>
          </a:xfrm>
          <a:solidFill>
            <a:srgbClr val="FFFF00"/>
          </a:solidFill>
        </p:spPr>
        <p:txBody>
          <a:bodyPr>
            <a:normAutofit/>
          </a:bodyPr>
          <a:lstStyle/>
          <a:p>
            <a:pPr algn="r">
              <a:defRPr/>
            </a:pPr>
            <a:r>
              <a:rPr lang="he-IL" b="1" dirty="0">
                <a:solidFill>
                  <a:schemeClr val="tx1"/>
                </a:solidFill>
                <a:latin typeface="Arial" panose="020B0604020202020204" pitchFamily="34" charset="0"/>
                <a:cs typeface="Arial" panose="020B0604020202020204" pitchFamily="34" charset="0"/>
              </a:rPr>
              <a:t>בקרו באתר משאבים</a:t>
            </a:r>
            <a:br>
              <a:rPr lang="he-IL" b="1" dirty="0">
                <a:solidFill>
                  <a:schemeClr val="tx1"/>
                </a:solidFill>
                <a:latin typeface="Arial" panose="020B0604020202020204" pitchFamily="34" charset="0"/>
                <a:cs typeface="Arial" panose="020B0604020202020204" pitchFamily="34" charset="0"/>
              </a:rPr>
            </a:br>
            <a:r>
              <a:rPr lang="he-IL" b="1" dirty="0">
                <a:solidFill>
                  <a:schemeClr val="tx1"/>
                </a:solidFill>
                <a:latin typeface="Arial" panose="020B0604020202020204" pitchFamily="34" charset="0"/>
                <a:cs typeface="Arial" panose="020B0604020202020204" pitchFamily="34" charset="0"/>
              </a:rPr>
              <a:t>קו סיוע חינם 04-6900600</a:t>
            </a:r>
            <a:br>
              <a:rPr lang="he-IL" b="1" dirty="0">
                <a:solidFill>
                  <a:schemeClr val="tx1"/>
                </a:solidFill>
                <a:latin typeface="Arial" panose="020B0604020202020204" pitchFamily="34" charset="0"/>
                <a:cs typeface="Arial" panose="020B0604020202020204" pitchFamily="34" charset="0"/>
              </a:rPr>
            </a:br>
            <a:r>
              <a:rPr lang="he-IL" b="1" dirty="0">
                <a:solidFill>
                  <a:schemeClr val="tx1"/>
                </a:solidFill>
                <a:latin typeface="Arial" panose="020B0604020202020204" pitchFamily="34" charset="0"/>
                <a:cs typeface="Arial" panose="020B0604020202020204" pitchFamily="34" charset="0"/>
              </a:rPr>
              <a:t>  מענה אנושי 24-7 </a:t>
            </a:r>
          </a:p>
        </p:txBody>
      </p:sp>
      <p:sp>
        <p:nvSpPr>
          <p:cNvPr id="3" name="מציין מיקום תוכן 2">
            <a:extLst>
              <a:ext uri="{FF2B5EF4-FFF2-40B4-BE49-F238E27FC236}">
                <a16:creationId xmlns:a16="http://schemas.microsoft.com/office/drawing/2014/main" id="{51AD77A6-E21E-4E13-92DC-A72EE3FC3075}"/>
              </a:ext>
            </a:extLst>
          </p:cNvPr>
          <p:cNvSpPr>
            <a:spLocks noGrp="1"/>
          </p:cNvSpPr>
          <p:nvPr>
            <p:ph idx="1"/>
          </p:nvPr>
        </p:nvSpPr>
        <p:spPr>
          <a:xfrm>
            <a:off x="1773238" y="4900613"/>
            <a:ext cx="8229600" cy="4114800"/>
          </a:xfrm>
        </p:spPr>
        <p:txBody>
          <a:bodyPr>
            <a:normAutofit/>
          </a:bodyPr>
          <a:lstStyle/>
          <a:p>
            <a:pPr>
              <a:defRPr/>
            </a:pPr>
            <a:r>
              <a:rPr lang="en-US" sz="4000" b="1" u="sng" dirty="0">
                <a:hlinkClick r:id="rId4"/>
              </a:rPr>
              <a:t>www.icspc</a:t>
            </a:r>
            <a:r>
              <a:rPr lang="en-US" sz="4000" b="1" u="sng" dirty="0"/>
              <a:t>.org </a:t>
            </a:r>
            <a:endParaRPr lang="he-IL" sz="4000" b="1" u="sng" dirty="0"/>
          </a:p>
        </p:txBody>
      </p:sp>
      <p:sp>
        <p:nvSpPr>
          <p:cNvPr id="5" name="מציין מיקום תוכן 2">
            <a:extLst>
              <a:ext uri="{FF2B5EF4-FFF2-40B4-BE49-F238E27FC236}">
                <a16:creationId xmlns:a16="http://schemas.microsoft.com/office/drawing/2014/main" id="{37B84EB2-AFE3-49F5-9334-EA6459658ED1}"/>
              </a:ext>
            </a:extLst>
          </p:cNvPr>
          <p:cNvSpPr txBox="1">
            <a:spLocks/>
          </p:cNvSpPr>
          <p:nvPr/>
        </p:nvSpPr>
        <p:spPr>
          <a:xfrm>
            <a:off x="1800225" y="2451101"/>
            <a:ext cx="8174038" cy="2786063"/>
          </a:xfrm>
          <a:prstGeom prst="rect">
            <a:avLst/>
          </a:prstGeom>
          <a:effectLst>
            <a:outerShdw blurRad="25400" dir="17880000">
              <a:srgbClr val="000000">
                <a:alpha val="46000"/>
              </a:srgbClr>
            </a:outerShdw>
          </a:effectLst>
        </p:spPr>
        <p:txBody>
          <a:bodyPr lIns="68580" tIns="34290" rIns="68580" bIns="34290">
            <a:normAutofit/>
          </a:bodyPr>
          <a:lst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27675" indent="0" defTabSz="342900">
              <a:spcAft>
                <a:spcPts val="450"/>
              </a:spcAft>
              <a:buClr>
                <a:srgbClr val="DADADA"/>
              </a:buClr>
              <a:buNone/>
              <a:defRPr/>
            </a:pPr>
            <a:endParaRPr lang="he-IL" sz="3600" u="sng" dirty="0">
              <a:ln>
                <a:solidFill>
                  <a:sysClr val="windowText" lastClr="000000">
                    <a:lumMod val="75000"/>
                    <a:lumOff val="25000"/>
                    <a:alpha val="10000"/>
                  </a:sysClr>
                </a:solidFill>
              </a:ln>
              <a:solidFill>
                <a:sysClr val="window" lastClr="FFFFFF"/>
              </a:solidFill>
              <a:effectLst>
                <a:outerShdw blurRad="9525" dist="25400" dir="14640000" algn="tl" rotWithShape="0">
                  <a:sysClr val="windowText" lastClr="000000">
                    <a:alpha val="30000"/>
                  </a:sysClr>
                </a:outerShdw>
              </a:effectLst>
              <a:latin typeface="Goudy Old Style" panose="02040603050505030304"/>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29" name="תמונה 28">
            <a:extLst>
              <a:ext uri="{FF2B5EF4-FFF2-40B4-BE49-F238E27FC236}">
                <a16:creationId xmlns:a16="http://schemas.microsoft.com/office/drawing/2014/main" id="{B4B24714-9EB4-446A-9894-86491FADB4E9}"/>
              </a:ext>
            </a:extLst>
          </p:cNvPr>
          <p:cNvPicPr>
            <a:picLocks noChangeAspect="1"/>
          </p:cNvPicPr>
          <p:nvPr/>
        </p:nvPicPr>
        <p:blipFill>
          <a:blip r:embed="rId73"/>
          <a:stretch>
            <a:fillRect/>
          </a:stretch>
        </p:blipFill>
        <p:spPr>
          <a:xfrm rot="900853">
            <a:off x="3226320" y="59293"/>
            <a:ext cx="1516321" cy="1567072"/>
          </a:xfrm>
          <a:prstGeom prst="rect">
            <a:avLst/>
          </a:prstGeom>
          <a:blipFill dpi="0" rotWithShape="1">
            <a:blip r:embed="rId74"/>
            <a:srcRect/>
            <a:tile tx="0" ty="0" sx="100000" sy="100000" flip="none" algn="tl"/>
          </a:blipFill>
        </p:spPr>
      </p:pic>
      <p:cxnSp>
        <p:nvCxnSpPr>
          <p:cNvPr id="110" name="OTLSHAPE_M_93afb554552a4221a5380f7919409aa7_Connector1">
            <a:extLst>
              <a:ext uri="{FF2B5EF4-FFF2-40B4-BE49-F238E27FC236}">
                <a16:creationId xmlns:a16="http://schemas.microsoft.com/office/drawing/2014/main" id="{31EE7B8F-39D7-4A1D-AA04-733D27B5823F}"/>
              </a:ext>
            </a:extLst>
          </p:cNvPr>
          <p:cNvCxnSpPr>
            <a:cxnSpLocks/>
          </p:cNvCxnSpPr>
          <p:nvPr>
            <p:custDataLst>
              <p:tags r:id="rId2"/>
            </p:custDataLst>
          </p:nvPr>
        </p:nvCxnSpPr>
        <p:spPr>
          <a:xfrm>
            <a:off x="4098925" y="3394076"/>
            <a:ext cx="0" cy="1117913"/>
          </a:xfrm>
          <a:prstGeom prst="line">
            <a:avLst/>
          </a:prstGeom>
          <a:ln w="57150" cap="flat" cmpd="sng" algn="ctr">
            <a:solidFill>
              <a:srgbClr val="DC592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60" name="OTLSHAPE_M_6a283b367375415b92b0e5fc4e16a0cc_Connector1">
            <a:extLst>
              <a:ext uri="{FF2B5EF4-FFF2-40B4-BE49-F238E27FC236}">
                <a16:creationId xmlns:a16="http://schemas.microsoft.com/office/drawing/2014/main" id="{0376E16A-75C4-4B1A-9FD7-609ED156C1BE}"/>
              </a:ext>
            </a:extLst>
          </p:cNvPr>
          <p:cNvCxnSpPr/>
          <p:nvPr>
            <p:custDataLst>
              <p:tags r:id="rId3"/>
            </p:custDataLst>
          </p:nvPr>
        </p:nvCxnSpPr>
        <p:spPr>
          <a:xfrm>
            <a:off x="7461250" y="2439988"/>
            <a:ext cx="0" cy="411162"/>
          </a:xfrm>
          <a:prstGeom prst="line">
            <a:avLst/>
          </a:prstGeom>
          <a:ln w="9525" cap="flat" cmpd="sng" algn="ctr">
            <a:solidFill>
              <a:schemeClr val="accent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58" name="OTLSHAPE_M_52743de8bb6d4044896f473898fe9da7_Connector1">
            <a:extLst>
              <a:ext uri="{FF2B5EF4-FFF2-40B4-BE49-F238E27FC236}">
                <a16:creationId xmlns:a16="http://schemas.microsoft.com/office/drawing/2014/main" id="{69934E0F-04D7-45AE-949D-3684593F6EAD}"/>
              </a:ext>
            </a:extLst>
          </p:cNvPr>
          <p:cNvCxnSpPr/>
          <p:nvPr>
            <p:custDataLst>
              <p:tags r:id="rId4"/>
            </p:custDataLst>
          </p:nvPr>
        </p:nvCxnSpPr>
        <p:spPr>
          <a:xfrm>
            <a:off x="2892425" y="2309814"/>
            <a:ext cx="0" cy="604837"/>
          </a:xfrm>
          <a:prstGeom prst="line">
            <a:avLst/>
          </a:prstGeom>
          <a:ln w="9525" cap="flat" cmpd="sng" algn="ctr">
            <a:solidFill>
              <a:srgbClr val="087F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57" name="OTLSHAPE_M_a58f29487c0343c08abcf41913e40cae_Connector1">
            <a:extLst>
              <a:ext uri="{FF2B5EF4-FFF2-40B4-BE49-F238E27FC236}">
                <a16:creationId xmlns:a16="http://schemas.microsoft.com/office/drawing/2014/main" id="{B87923AD-A116-4C42-9FE1-159E1A9BDC09}"/>
              </a:ext>
            </a:extLst>
          </p:cNvPr>
          <p:cNvCxnSpPr/>
          <p:nvPr>
            <p:custDataLst>
              <p:tags r:id="rId5"/>
            </p:custDataLst>
          </p:nvPr>
        </p:nvCxnSpPr>
        <p:spPr>
          <a:xfrm>
            <a:off x="2762250" y="1847850"/>
            <a:ext cx="0" cy="1066800"/>
          </a:xfrm>
          <a:prstGeom prst="line">
            <a:avLst/>
          </a:prstGeom>
          <a:ln w="9525" cap="flat" cmpd="sng" algn="ctr">
            <a:solidFill>
              <a:srgbClr val="0072B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34" name="OTLSHAPE_TB_00000000000000000000000000000000_LeftEndCaps">
            <a:extLst>
              <a:ext uri="{FF2B5EF4-FFF2-40B4-BE49-F238E27FC236}">
                <a16:creationId xmlns:a16="http://schemas.microsoft.com/office/drawing/2014/main" id="{2C0486EC-4E5B-456F-8A7B-5518C786E445}"/>
              </a:ext>
            </a:extLst>
          </p:cNvPr>
          <p:cNvSpPr txBox="1"/>
          <p:nvPr>
            <p:custDataLst>
              <p:tags r:id="rId6"/>
            </p:custDataLst>
          </p:nvPr>
        </p:nvSpPr>
        <p:spPr>
          <a:xfrm>
            <a:off x="630617" y="2701331"/>
            <a:ext cx="914482" cy="553998"/>
          </a:xfrm>
          <a:prstGeom prst="rect">
            <a:avLst/>
          </a:prstGeom>
          <a:noFill/>
        </p:spPr>
        <p:txBody>
          <a:bodyPr wrap="none" lIns="0" tIns="0" rIns="0" bIns="0" anchor="ctr">
            <a:spAutoFit/>
          </a:bodyPr>
          <a:lstStyle/>
          <a:p>
            <a:pPr algn="ctr">
              <a:defRPr/>
            </a:pPr>
            <a:r>
              <a:rPr lang="en-US" sz="3600" b="1" spc="-36" dirty="0">
                <a:latin typeface="Corbel" panose="020B0503020204020204" pitchFamily="34" charset="0"/>
              </a:rPr>
              <a:t>1973</a:t>
            </a:r>
            <a:endParaRPr lang="en-US" b="1" spc="-36" dirty="0">
              <a:latin typeface="Corbel" panose="020B0503020204020204" pitchFamily="34" charset="0"/>
            </a:endParaRPr>
          </a:p>
        </p:txBody>
      </p:sp>
      <p:sp>
        <p:nvSpPr>
          <p:cNvPr id="9236" name="OTLSHAPE_TB_00000000000000000000000000000000_ScaleContainer">
            <a:extLst>
              <a:ext uri="{FF2B5EF4-FFF2-40B4-BE49-F238E27FC236}">
                <a16:creationId xmlns:a16="http://schemas.microsoft.com/office/drawing/2014/main" id="{0E01BD80-1495-461A-92EC-6402012E4339}"/>
              </a:ext>
            </a:extLst>
          </p:cNvPr>
          <p:cNvSpPr/>
          <p:nvPr>
            <p:custDataLst>
              <p:tags r:id="rId7"/>
            </p:custDataLst>
          </p:nvPr>
        </p:nvSpPr>
        <p:spPr>
          <a:xfrm>
            <a:off x="2333053" y="2854198"/>
            <a:ext cx="5333254" cy="507344"/>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37" name="OTLSHAPE_TB_00000000000000000000000000000000_ElapsedTime" hidden="1">
            <a:extLst>
              <a:ext uri="{FF2B5EF4-FFF2-40B4-BE49-F238E27FC236}">
                <a16:creationId xmlns:a16="http://schemas.microsoft.com/office/drawing/2014/main" id="{580970C6-E3DD-4261-B80A-F2D40C0F4C52}"/>
              </a:ext>
            </a:extLst>
          </p:cNvPr>
          <p:cNvSpPr/>
          <p:nvPr>
            <p:custDataLst>
              <p:tags r:id="rId8"/>
            </p:custDataLst>
          </p:nvPr>
        </p:nvSpPr>
        <p:spPr>
          <a:xfrm>
            <a:off x="1524000" y="0"/>
            <a:ext cx="0" cy="0"/>
          </a:xfrm>
          <a:prstGeom prst="roundRect">
            <a:avLst>
              <a:gd name="adj" fmla="val 100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38" name="OTLSHAPE_TB_00000000000000000000000000000000_TodayMarkerShape" hidden="1">
            <a:extLst>
              <a:ext uri="{FF2B5EF4-FFF2-40B4-BE49-F238E27FC236}">
                <a16:creationId xmlns:a16="http://schemas.microsoft.com/office/drawing/2014/main" id="{9A66F4A8-95F6-4EA1-8E75-AE10A573EBBB}"/>
              </a:ext>
            </a:extLst>
          </p:cNvPr>
          <p:cNvSpPr/>
          <p:nvPr>
            <p:custDataLst>
              <p:tags r:id="rId9"/>
            </p:custDataLst>
          </p:nvPr>
        </p:nvSpPr>
        <p:spPr>
          <a:xfrm>
            <a:off x="2441575" y="3295650"/>
            <a:ext cx="107950"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6" name="OTLSHAPE_TB_00000000000000000000000000000000_TodayMarkerText" hidden="1">
            <a:extLst>
              <a:ext uri="{FF2B5EF4-FFF2-40B4-BE49-F238E27FC236}">
                <a16:creationId xmlns:a16="http://schemas.microsoft.com/office/drawing/2014/main" id="{B2523414-3908-466A-A2E6-DBCFA4496D0A}"/>
              </a:ext>
            </a:extLst>
          </p:cNvPr>
          <p:cNvSpPr txBox="1">
            <a:spLocks noChangeArrowheads="1"/>
          </p:cNvSpPr>
          <p:nvPr>
            <p:custDataLst>
              <p:tags r:id="rId10"/>
            </p:custDataLst>
          </p:nvPr>
        </p:nvSpPr>
        <p:spPr bwMode="auto">
          <a:xfrm>
            <a:off x="2495550" y="3422651"/>
            <a:ext cx="2555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r>
              <a:rPr lang="en-US" altLang="he-IL" sz="800">
                <a:solidFill>
                  <a:srgbClr val="000000"/>
                </a:solidFill>
                <a:latin typeface="Calibri" panose="020F0502020204030204" pitchFamily="34" charset="0"/>
                <a:cs typeface="Gisha" panose="020B0502040204020203" pitchFamily="34" charset="-79"/>
              </a:rPr>
              <a:t>Today</a:t>
            </a:r>
          </a:p>
        </p:txBody>
      </p:sp>
      <p:sp>
        <p:nvSpPr>
          <p:cNvPr id="9240" name="OTLSHAPE_TB_00000000000000000000000000000000_TimescaleInterval1">
            <a:extLst>
              <a:ext uri="{FF2B5EF4-FFF2-40B4-BE49-F238E27FC236}">
                <a16:creationId xmlns:a16="http://schemas.microsoft.com/office/drawing/2014/main" id="{6D8F04DC-6C20-45D9-A46B-C147D44BAB4B}"/>
              </a:ext>
            </a:extLst>
          </p:cNvPr>
          <p:cNvSpPr txBox="1"/>
          <p:nvPr>
            <p:custDataLst>
              <p:tags r:id="rId11"/>
            </p:custDataLst>
          </p:nvPr>
        </p:nvSpPr>
        <p:spPr>
          <a:xfrm>
            <a:off x="1541893" y="3011489"/>
            <a:ext cx="1285445" cy="193675"/>
          </a:xfrm>
          <a:prstGeom prst="rect">
            <a:avLst/>
          </a:prstGeom>
          <a:solidFill>
            <a:schemeClr val="bg2"/>
          </a:solidFill>
        </p:spPr>
        <p:txBody>
          <a:bodyPr wrap="none" lIns="0" tIns="0" rIns="0" bIns="0" anchor="ctr"/>
          <a:lstStyle/>
          <a:p>
            <a:pPr>
              <a:defRPr/>
            </a:pPr>
            <a:r>
              <a:rPr lang="he-IL" sz="2800" b="1" spc="-18" dirty="0">
                <a:solidFill>
                  <a:srgbClr val="FF0000"/>
                </a:solidFill>
                <a:latin typeface="Calibri" panose="020F0502020204030204" pitchFamily="34" charset="0"/>
              </a:rPr>
              <a:t>יום כיפור </a:t>
            </a:r>
            <a:endParaRPr lang="en-US" sz="2800" b="1" spc="-18" dirty="0">
              <a:solidFill>
                <a:srgbClr val="FF0000"/>
              </a:solidFill>
              <a:latin typeface="Calibri" panose="020F0502020204030204" pitchFamily="34" charset="0"/>
            </a:endParaRPr>
          </a:p>
        </p:txBody>
      </p:sp>
      <p:cxnSp>
        <p:nvCxnSpPr>
          <p:cNvPr id="9241" name="OTLSHAPE_TB_00000000000000000000000000000000_Separator1">
            <a:extLst>
              <a:ext uri="{FF2B5EF4-FFF2-40B4-BE49-F238E27FC236}">
                <a16:creationId xmlns:a16="http://schemas.microsoft.com/office/drawing/2014/main" id="{1FF648F6-27CA-4B2D-8990-53D391C2130B}"/>
              </a:ext>
            </a:extLst>
          </p:cNvPr>
          <p:cNvCxnSpPr/>
          <p:nvPr>
            <p:custDataLst>
              <p:tags r:id="rId12"/>
            </p:custDataLst>
          </p:nvPr>
        </p:nvCxnSpPr>
        <p:spPr>
          <a:xfrm>
            <a:off x="3302000"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42" name="OTLSHAPE_TB_00000000000000000000000000000000_TimescaleInterval2">
            <a:extLst>
              <a:ext uri="{FF2B5EF4-FFF2-40B4-BE49-F238E27FC236}">
                <a16:creationId xmlns:a16="http://schemas.microsoft.com/office/drawing/2014/main" id="{58ABAA5D-B57E-4A24-8508-5CC8ADDCF8E6}"/>
              </a:ext>
            </a:extLst>
          </p:cNvPr>
          <p:cNvSpPr txBox="1"/>
          <p:nvPr>
            <p:custDataLst>
              <p:tags r:id="rId13"/>
            </p:custDataLst>
          </p:nvPr>
        </p:nvSpPr>
        <p:spPr>
          <a:xfrm>
            <a:off x="3590926" y="3011489"/>
            <a:ext cx="207963" cy="187325"/>
          </a:xfrm>
          <a:prstGeom prst="rect">
            <a:avLst/>
          </a:prstGeom>
          <a:noFill/>
        </p:spPr>
        <p:txBody>
          <a:bodyPr wrap="none" lIns="0" tIns="0" rIns="0" bIns="0" anchor="ctr"/>
          <a:lstStyle/>
          <a:p>
            <a:pPr>
              <a:defRPr/>
            </a:pPr>
            <a:r>
              <a:rPr lang="en-US" spc="-18" dirty="0">
                <a:solidFill>
                  <a:schemeClr val="lt2"/>
                </a:solidFill>
                <a:latin typeface="Calibri" panose="020F0502020204030204" pitchFamily="34" charset="0"/>
              </a:rPr>
              <a:t>1974</a:t>
            </a:r>
            <a:endParaRPr lang="en-US" sz="1200" spc="-18" dirty="0">
              <a:solidFill>
                <a:schemeClr val="lt2"/>
              </a:solidFill>
              <a:latin typeface="Calibri" panose="020F0502020204030204" pitchFamily="34" charset="0"/>
            </a:endParaRPr>
          </a:p>
        </p:txBody>
      </p:sp>
      <p:cxnSp>
        <p:nvCxnSpPr>
          <p:cNvPr id="9243" name="OTLSHAPE_TB_00000000000000000000000000000000_Separator2">
            <a:extLst>
              <a:ext uri="{FF2B5EF4-FFF2-40B4-BE49-F238E27FC236}">
                <a16:creationId xmlns:a16="http://schemas.microsoft.com/office/drawing/2014/main" id="{62B584B4-A998-4A41-812A-6B2AEE65DEE7}"/>
              </a:ext>
            </a:extLst>
          </p:cNvPr>
          <p:cNvCxnSpPr/>
          <p:nvPr>
            <p:custDataLst>
              <p:tags r:id="rId14"/>
            </p:custDataLst>
          </p:nvPr>
        </p:nvCxnSpPr>
        <p:spPr>
          <a:xfrm>
            <a:off x="4081463"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44" name="OTLSHAPE_TB_00000000000000000000000000000000_TimescaleInterval3">
            <a:extLst>
              <a:ext uri="{FF2B5EF4-FFF2-40B4-BE49-F238E27FC236}">
                <a16:creationId xmlns:a16="http://schemas.microsoft.com/office/drawing/2014/main" id="{888BDE77-1F7D-4644-8DC4-CC87A2D1E894}"/>
              </a:ext>
            </a:extLst>
          </p:cNvPr>
          <p:cNvSpPr txBox="1"/>
          <p:nvPr>
            <p:custDataLst>
              <p:tags r:id="rId15"/>
            </p:custDataLst>
          </p:nvPr>
        </p:nvSpPr>
        <p:spPr>
          <a:xfrm>
            <a:off x="4237038" y="3011489"/>
            <a:ext cx="158750" cy="187325"/>
          </a:xfrm>
          <a:prstGeom prst="rect">
            <a:avLst/>
          </a:prstGeom>
          <a:noFill/>
        </p:spPr>
        <p:txBody>
          <a:bodyPr wrap="none" lIns="0" tIns="0" rIns="0" bIns="0" anchor="ctr"/>
          <a:lstStyle/>
          <a:p>
            <a:pPr>
              <a:defRPr/>
            </a:pPr>
            <a:r>
              <a:rPr lang="en-US" spc="-20" dirty="0">
                <a:solidFill>
                  <a:schemeClr val="lt2"/>
                </a:solidFill>
                <a:latin typeface="Calibri" panose="020F0502020204030204" pitchFamily="34" charset="0"/>
              </a:rPr>
              <a:t>1975 </a:t>
            </a:r>
          </a:p>
        </p:txBody>
      </p:sp>
      <p:cxnSp>
        <p:nvCxnSpPr>
          <p:cNvPr id="9245" name="OTLSHAPE_TB_00000000000000000000000000000000_Separator3">
            <a:extLst>
              <a:ext uri="{FF2B5EF4-FFF2-40B4-BE49-F238E27FC236}">
                <a16:creationId xmlns:a16="http://schemas.microsoft.com/office/drawing/2014/main" id="{AC3826FC-E9A9-4452-A036-72F733EB270D}"/>
              </a:ext>
            </a:extLst>
          </p:cNvPr>
          <p:cNvCxnSpPr/>
          <p:nvPr>
            <p:custDataLst>
              <p:tags r:id="rId16"/>
            </p:custDataLst>
          </p:nvPr>
        </p:nvCxnSpPr>
        <p:spPr>
          <a:xfrm>
            <a:off x="4887913"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46" name="OTLSHAPE_TB_00000000000000000000000000000000_TimescaleInterval4">
            <a:extLst>
              <a:ext uri="{FF2B5EF4-FFF2-40B4-BE49-F238E27FC236}">
                <a16:creationId xmlns:a16="http://schemas.microsoft.com/office/drawing/2014/main" id="{C50B3FFB-EDF3-45FF-BAAE-C86BD35BE1C9}"/>
              </a:ext>
            </a:extLst>
          </p:cNvPr>
          <p:cNvSpPr txBox="1"/>
          <p:nvPr>
            <p:custDataLst>
              <p:tags r:id="rId17"/>
            </p:custDataLst>
          </p:nvPr>
        </p:nvSpPr>
        <p:spPr>
          <a:xfrm>
            <a:off x="4951413" y="3011489"/>
            <a:ext cx="241300" cy="187325"/>
          </a:xfrm>
          <a:prstGeom prst="rect">
            <a:avLst/>
          </a:prstGeom>
          <a:noFill/>
        </p:spPr>
        <p:txBody>
          <a:bodyPr wrap="none" lIns="0" tIns="0" rIns="0" bIns="0" anchor="ctr"/>
          <a:lstStyle/>
          <a:p>
            <a:pPr>
              <a:defRPr/>
            </a:pPr>
            <a:r>
              <a:rPr lang="en-US" spc="-20" dirty="0">
                <a:solidFill>
                  <a:schemeClr val="lt2"/>
                </a:solidFill>
                <a:latin typeface="Calibri" panose="020F0502020204030204" pitchFamily="34" charset="0"/>
              </a:rPr>
              <a:t>1976</a:t>
            </a:r>
          </a:p>
        </p:txBody>
      </p:sp>
      <p:cxnSp>
        <p:nvCxnSpPr>
          <p:cNvPr id="9247" name="OTLSHAPE_TB_00000000000000000000000000000000_Separator4">
            <a:extLst>
              <a:ext uri="{FF2B5EF4-FFF2-40B4-BE49-F238E27FC236}">
                <a16:creationId xmlns:a16="http://schemas.microsoft.com/office/drawing/2014/main" id="{88BFFA3C-3DAB-40FE-B29F-66CC211A6B06}"/>
              </a:ext>
            </a:extLst>
          </p:cNvPr>
          <p:cNvCxnSpPr/>
          <p:nvPr>
            <p:custDataLst>
              <p:tags r:id="rId18"/>
            </p:custDataLst>
          </p:nvPr>
        </p:nvCxnSpPr>
        <p:spPr>
          <a:xfrm>
            <a:off x="5694363"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48" name="OTLSHAPE_TB_00000000000000000000000000000000_TimescaleInterval5">
            <a:extLst>
              <a:ext uri="{FF2B5EF4-FFF2-40B4-BE49-F238E27FC236}">
                <a16:creationId xmlns:a16="http://schemas.microsoft.com/office/drawing/2014/main" id="{4DACC0AE-02B6-41D7-A7C8-2A7D62E87D66}"/>
              </a:ext>
            </a:extLst>
          </p:cNvPr>
          <p:cNvSpPr txBox="1"/>
          <p:nvPr>
            <p:custDataLst>
              <p:tags r:id="rId19"/>
            </p:custDataLst>
          </p:nvPr>
        </p:nvSpPr>
        <p:spPr>
          <a:xfrm>
            <a:off x="5757863" y="3011489"/>
            <a:ext cx="228600" cy="187325"/>
          </a:xfrm>
          <a:prstGeom prst="rect">
            <a:avLst/>
          </a:prstGeom>
          <a:noFill/>
        </p:spPr>
        <p:txBody>
          <a:bodyPr wrap="none" lIns="0" tIns="0" rIns="0" bIns="0" anchor="ctr"/>
          <a:lstStyle/>
          <a:p>
            <a:pPr>
              <a:defRPr/>
            </a:pPr>
            <a:r>
              <a:rPr lang="en-US" spc="-18" dirty="0">
                <a:solidFill>
                  <a:schemeClr val="lt2"/>
                </a:solidFill>
                <a:latin typeface="Calibri" panose="020F0502020204030204" pitchFamily="34" charset="0"/>
              </a:rPr>
              <a:t>1978</a:t>
            </a:r>
            <a:r>
              <a:rPr lang="en-US" sz="1200" spc="-18" dirty="0">
                <a:solidFill>
                  <a:schemeClr val="lt2"/>
                </a:solidFill>
                <a:latin typeface="Calibri" panose="020F0502020204030204" pitchFamily="34" charset="0"/>
              </a:rPr>
              <a:t> </a:t>
            </a:r>
          </a:p>
        </p:txBody>
      </p:sp>
      <p:cxnSp>
        <p:nvCxnSpPr>
          <p:cNvPr id="9249" name="OTLSHAPE_TB_00000000000000000000000000000000_Separator5">
            <a:extLst>
              <a:ext uri="{FF2B5EF4-FFF2-40B4-BE49-F238E27FC236}">
                <a16:creationId xmlns:a16="http://schemas.microsoft.com/office/drawing/2014/main" id="{0B84A76D-83C1-400F-8B3C-87DD3673CB31}"/>
              </a:ext>
            </a:extLst>
          </p:cNvPr>
          <p:cNvCxnSpPr/>
          <p:nvPr>
            <p:custDataLst>
              <p:tags r:id="rId20"/>
            </p:custDataLst>
          </p:nvPr>
        </p:nvCxnSpPr>
        <p:spPr>
          <a:xfrm>
            <a:off x="6473825"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51" name="OTLSHAPE_TB_00000000000000000000000000000000_Separator6">
            <a:extLst>
              <a:ext uri="{FF2B5EF4-FFF2-40B4-BE49-F238E27FC236}">
                <a16:creationId xmlns:a16="http://schemas.microsoft.com/office/drawing/2014/main" id="{3E42085A-934C-4883-8124-2CF4CB5E221F}"/>
              </a:ext>
            </a:extLst>
          </p:cNvPr>
          <p:cNvCxnSpPr/>
          <p:nvPr>
            <p:custDataLst>
              <p:tags r:id="rId21"/>
            </p:custDataLst>
          </p:nvPr>
        </p:nvCxnSpPr>
        <p:spPr>
          <a:xfrm>
            <a:off x="7280275"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52" name="OTLSHAPE_TB_00000000000000000000000000000000_TimescaleInterval7">
            <a:extLst>
              <a:ext uri="{FF2B5EF4-FFF2-40B4-BE49-F238E27FC236}">
                <a16:creationId xmlns:a16="http://schemas.microsoft.com/office/drawing/2014/main" id="{33112B84-C19E-412A-9C27-E64903DD4E16}"/>
              </a:ext>
            </a:extLst>
          </p:cNvPr>
          <p:cNvSpPr txBox="1"/>
          <p:nvPr>
            <p:custDataLst>
              <p:tags r:id="rId22"/>
            </p:custDataLst>
          </p:nvPr>
        </p:nvSpPr>
        <p:spPr>
          <a:xfrm>
            <a:off x="7343775" y="3011489"/>
            <a:ext cx="242888" cy="187325"/>
          </a:xfrm>
          <a:prstGeom prst="rect">
            <a:avLst/>
          </a:prstGeom>
          <a:noFill/>
        </p:spPr>
        <p:txBody>
          <a:bodyPr wrap="none" lIns="0" tIns="0" rIns="0" bIns="0" anchor="ctr"/>
          <a:lstStyle/>
          <a:p>
            <a:pPr>
              <a:defRPr/>
            </a:pPr>
            <a:endParaRPr lang="en-US" sz="1200" spc="-20" dirty="0">
              <a:solidFill>
                <a:schemeClr val="lt2"/>
              </a:solidFill>
              <a:latin typeface="Calibri" panose="020F0502020204030204" pitchFamily="34" charset="0"/>
            </a:endParaRPr>
          </a:p>
        </p:txBody>
      </p:sp>
      <p:cxnSp>
        <p:nvCxnSpPr>
          <p:cNvPr id="9253" name="OTLSHAPE_TB_00000000000000000000000000000000_Separator7">
            <a:extLst>
              <a:ext uri="{FF2B5EF4-FFF2-40B4-BE49-F238E27FC236}">
                <a16:creationId xmlns:a16="http://schemas.microsoft.com/office/drawing/2014/main" id="{CFDF3F26-599F-4FDD-9270-56E717DA0475}"/>
              </a:ext>
            </a:extLst>
          </p:cNvPr>
          <p:cNvCxnSpPr/>
          <p:nvPr>
            <p:custDataLst>
              <p:tags r:id="rId23"/>
            </p:custDataLst>
          </p:nvPr>
        </p:nvCxnSpPr>
        <p:spPr>
          <a:xfrm>
            <a:off x="8059738"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55" name="OTLSHAPE_TB_00000000000000000000000000000000_Separator8">
            <a:extLst>
              <a:ext uri="{FF2B5EF4-FFF2-40B4-BE49-F238E27FC236}">
                <a16:creationId xmlns:a16="http://schemas.microsoft.com/office/drawing/2014/main" id="{8DADEE36-52FC-4117-8F45-0358FE8C07E3}"/>
              </a:ext>
            </a:extLst>
          </p:cNvPr>
          <p:cNvCxnSpPr/>
          <p:nvPr>
            <p:custDataLst>
              <p:tags r:id="rId24"/>
            </p:custDataLst>
          </p:nvPr>
        </p:nvCxnSpPr>
        <p:spPr>
          <a:xfrm>
            <a:off x="8866188"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61" name="OTLSHAPE_M_a58f29487c0343c08abcf41913e40cae_Title">
            <a:extLst>
              <a:ext uri="{FF2B5EF4-FFF2-40B4-BE49-F238E27FC236}">
                <a16:creationId xmlns:a16="http://schemas.microsoft.com/office/drawing/2014/main" id="{4470B748-69F5-4706-8164-35D3D094FE56}"/>
              </a:ext>
            </a:extLst>
          </p:cNvPr>
          <p:cNvSpPr txBox="1"/>
          <p:nvPr>
            <p:custDataLst>
              <p:tags r:id="rId25"/>
            </p:custDataLst>
          </p:nvPr>
        </p:nvSpPr>
        <p:spPr>
          <a:xfrm>
            <a:off x="2946401" y="1714501"/>
            <a:ext cx="1566863" cy="276225"/>
          </a:xfrm>
          <a:prstGeom prst="rect">
            <a:avLst/>
          </a:prstGeom>
          <a:noFill/>
        </p:spPr>
        <p:txBody>
          <a:bodyPr lIns="0" tIns="0" rIns="0" bIns="0" anchor="ctr">
            <a:spAutoFit/>
          </a:bodyPr>
          <a:lstStyle/>
          <a:p>
            <a:pPr>
              <a:defRPr/>
            </a:pPr>
            <a:r>
              <a:rPr lang="he-IL" b="1" spc="-6" dirty="0">
                <a:solidFill>
                  <a:srgbClr val="3B5998"/>
                </a:solidFill>
                <a:latin typeface="Calibri" panose="020F0502020204030204" pitchFamily="34" charset="0"/>
              </a:rPr>
              <a:t>שפ"י חירום ???</a:t>
            </a:r>
            <a:endParaRPr lang="en-US" b="1" spc="-6" dirty="0">
              <a:solidFill>
                <a:srgbClr val="3B5998"/>
              </a:solidFill>
              <a:latin typeface="Calibri" panose="020F0502020204030204" pitchFamily="34" charset="0"/>
            </a:endParaRPr>
          </a:p>
        </p:txBody>
      </p:sp>
      <p:sp>
        <p:nvSpPr>
          <p:cNvPr id="9263" name="OTLSHAPE_M_a58f29487c0343c08abcf41913e40cae_Shape">
            <a:extLst>
              <a:ext uri="{FF2B5EF4-FFF2-40B4-BE49-F238E27FC236}">
                <a16:creationId xmlns:a16="http://schemas.microsoft.com/office/drawing/2014/main" id="{F9911043-252B-4B24-BA59-CA8D78AD4B65}"/>
              </a:ext>
            </a:extLst>
          </p:cNvPr>
          <p:cNvSpPr/>
          <p:nvPr>
            <p:custDataLst>
              <p:tags r:id="rId26"/>
            </p:custDataLst>
          </p:nvPr>
        </p:nvSpPr>
        <p:spPr>
          <a:xfrm rot="16200000">
            <a:off x="2787399" y="1847759"/>
            <a:ext cx="165100" cy="165100"/>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64" name="OTLSHAPE_M_52743de8bb6d4044896f473898fe9da7_Title">
            <a:extLst>
              <a:ext uri="{FF2B5EF4-FFF2-40B4-BE49-F238E27FC236}">
                <a16:creationId xmlns:a16="http://schemas.microsoft.com/office/drawing/2014/main" id="{7FFC8951-B0CB-444C-A1ED-7E9E41F71E8F}"/>
              </a:ext>
            </a:extLst>
          </p:cNvPr>
          <p:cNvSpPr txBox="1"/>
          <p:nvPr>
            <p:custDataLst>
              <p:tags r:id="rId27"/>
            </p:custDataLst>
          </p:nvPr>
        </p:nvSpPr>
        <p:spPr>
          <a:xfrm>
            <a:off x="3025775" y="2143126"/>
            <a:ext cx="1620838" cy="430213"/>
          </a:xfrm>
          <a:prstGeom prst="rect">
            <a:avLst/>
          </a:prstGeom>
          <a:noFill/>
        </p:spPr>
        <p:txBody>
          <a:bodyPr lIns="0" tIns="0" rIns="0" bIns="0" anchor="ctr">
            <a:spAutoFit/>
          </a:bodyPr>
          <a:lstStyle/>
          <a:p>
            <a:pPr>
              <a:defRPr/>
            </a:pPr>
            <a:r>
              <a:rPr lang="he-IL" sz="1400" b="1" spc="-6" dirty="0">
                <a:solidFill>
                  <a:srgbClr val="3B5998"/>
                </a:solidFill>
                <a:latin typeface="Calibri" panose="020F0502020204030204" pitchFamily="34" charset="0"/>
              </a:rPr>
              <a:t>קבוצות תמיכה למורים  עדה אברהם </a:t>
            </a:r>
            <a:endParaRPr lang="en-US" sz="1000" b="1" spc="-6" dirty="0">
              <a:solidFill>
                <a:srgbClr val="3B5998"/>
              </a:solidFill>
              <a:latin typeface="Calibri" panose="020F0502020204030204" pitchFamily="34" charset="0"/>
            </a:endParaRPr>
          </a:p>
        </p:txBody>
      </p:sp>
      <p:sp>
        <p:nvSpPr>
          <p:cNvPr id="9266" name="OTLSHAPE_M_52743de8bb6d4044896f473898fe9da7_Shape">
            <a:extLst>
              <a:ext uri="{FF2B5EF4-FFF2-40B4-BE49-F238E27FC236}">
                <a16:creationId xmlns:a16="http://schemas.microsoft.com/office/drawing/2014/main" id="{0B80C9F8-C67C-46E7-9845-FDE0BFAC6E59}"/>
              </a:ext>
            </a:extLst>
          </p:cNvPr>
          <p:cNvSpPr/>
          <p:nvPr>
            <p:custDataLst>
              <p:tags r:id="rId28"/>
            </p:custDataLst>
          </p:nvPr>
        </p:nvSpPr>
        <p:spPr>
          <a:xfrm rot="16200000">
            <a:off x="2917406" y="2309322"/>
            <a:ext cx="165100" cy="165100"/>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68" name="OTLSHAPE_M_a54bc827b05146d18b559f618723e2b4_Date">
            <a:extLst>
              <a:ext uri="{FF2B5EF4-FFF2-40B4-BE49-F238E27FC236}">
                <a16:creationId xmlns:a16="http://schemas.microsoft.com/office/drawing/2014/main" id="{20714A37-F0FC-4083-9D4D-2ADFA6ADA53F}"/>
              </a:ext>
            </a:extLst>
          </p:cNvPr>
          <p:cNvSpPr txBox="1"/>
          <p:nvPr>
            <p:custDataLst>
              <p:tags r:id="rId29"/>
            </p:custDataLst>
          </p:nvPr>
        </p:nvSpPr>
        <p:spPr>
          <a:xfrm>
            <a:off x="4481513" y="2557464"/>
            <a:ext cx="304800" cy="153987"/>
          </a:xfrm>
          <a:prstGeom prst="rect">
            <a:avLst/>
          </a:prstGeom>
          <a:noFill/>
        </p:spPr>
        <p:txBody>
          <a:bodyPr lIns="0" tIns="0" rIns="0" bIns="0" anchor="ctr">
            <a:spAutoFit/>
          </a:bodyPr>
          <a:lstStyle/>
          <a:p>
            <a:pPr algn="ctr">
              <a:defRPr/>
            </a:pPr>
            <a:endParaRPr lang="en-US" sz="1000" spc="-6" dirty="0">
              <a:solidFill>
                <a:srgbClr val="7F7F7F"/>
              </a:solidFill>
              <a:latin typeface="Calibri" panose="020F0502020204030204" pitchFamily="34" charset="0"/>
            </a:endParaRPr>
          </a:p>
        </p:txBody>
      </p:sp>
      <p:sp>
        <p:nvSpPr>
          <p:cNvPr id="9250" name="OTLSHAPE_M_6a283b367375415b92b0e5fc4e16a0cc_Date" hidden="1">
            <a:extLst>
              <a:ext uri="{FF2B5EF4-FFF2-40B4-BE49-F238E27FC236}">
                <a16:creationId xmlns:a16="http://schemas.microsoft.com/office/drawing/2014/main" id="{D241E9CF-8732-4368-A3CF-093CE2B41311}"/>
              </a:ext>
            </a:extLst>
          </p:cNvPr>
          <p:cNvSpPr txBox="1">
            <a:spLocks noChangeArrowheads="1"/>
          </p:cNvSpPr>
          <p:nvPr>
            <p:custDataLst>
              <p:tags r:id="rId30"/>
            </p:custDataLst>
          </p:nvPr>
        </p:nvSpPr>
        <p:spPr bwMode="auto">
          <a:xfrm>
            <a:off x="7461250" y="2500949"/>
            <a:ext cx="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r>
              <a:rPr lang="en-US" altLang="he-IL" sz="800">
                <a:solidFill>
                  <a:srgbClr val="D1282E"/>
                </a:solidFill>
                <a:latin typeface="Calibri" panose="020F0502020204030204" pitchFamily="34" charset="0"/>
                <a:cs typeface="Gisha" panose="020B0502040204020203" pitchFamily="34" charset="-79"/>
              </a:rPr>
              <a:t>Nov 7</a:t>
            </a:r>
          </a:p>
        </p:txBody>
      </p:sp>
      <p:sp>
        <p:nvSpPr>
          <p:cNvPr id="9275" name="OTLSHAPE_M_6a283b367375415b92b0e5fc4e16a0cc_Shape">
            <a:extLst>
              <a:ext uri="{FF2B5EF4-FFF2-40B4-BE49-F238E27FC236}">
                <a16:creationId xmlns:a16="http://schemas.microsoft.com/office/drawing/2014/main" id="{D74282A6-7628-4AD6-B8B6-91FBD299F49D}"/>
              </a:ext>
            </a:extLst>
          </p:cNvPr>
          <p:cNvSpPr/>
          <p:nvPr>
            <p:custDataLst>
              <p:tags r:id="rId31"/>
            </p:custDataLst>
          </p:nvPr>
        </p:nvSpPr>
        <p:spPr>
          <a:xfrm>
            <a:off x="7045455" y="2705384"/>
            <a:ext cx="228600" cy="254000"/>
          </a:xfrm>
          <a:prstGeom prst="star8">
            <a:avLst/>
          </a:prstGeom>
          <a:solidFill>
            <a:schemeClr val="accent4"/>
          </a:solidFill>
          <a:ln w="12700" cap="flat" cmpd="sng" algn="ctr">
            <a:noFill/>
            <a:prstDash val="solid"/>
            <a:miter lim="800000"/>
          </a:ln>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54" name="OTLSHAPE_M_7b0996464ffd4cd3a3b383ab1ba22438_Date" hidden="1">
            <a:extLst>
              <a:ext uri="{FF2B5EF4-FFF2-40B4-BE49-F238E27FC236}">
                <a16:creationId xmlns:a16="http://schemas.microsoft.com/office/drawing/2014/main" id="{5F217414-11E7-4FFD-822D-4AA977E07052}"/>
              </a:ext>
            </a:extLst>
          </p:cNvPr>
          <p:cNvSpPr txBox="1">
            <a:spLocks noChangeArrowheads="1"/>
          </p:cNvSpPr>
          <p:nvPr>
            <p:custDataLst>
              <p:tags r:id="rId32"/>
            </p:custDataLst>
          </p:nvPr>
        </p:nvSpPr>
        <p:spPr bwMode="auto">
          <a:xfrm>
            <a:off x="8580438" y="2791818"/>
            <a:ext cx="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r>
              <a:rPr lang="en-US" altLang="he-IL" sz="800">
                <a:solidFill>
                  <a:srgbClr val="D1282E"/>
                </a:solidFill>
                <a:latin typeface="Calibri" panose="020F0502020204030204" pitchFamily="34" charset="0"/>
                <a:cs typeface="Gisha" panose="020B0502040204020203" pitchFamily="34" charset="-79"/>
              </a:rPr>
              <a:t>Dec 20</a:t>
            </a:r>
          </a:p>
        </p:txBody>
      </p:sp>
      <p:sp>
        <p:nvSpPr>
          <p:cNvPr id="9283" name="OTLSHAPE_T_7c518fb37f2142bb8e0445920d0403b5_ShapePercentage" hidden="1">
            <a:extLst>
              <a:ext uri="{FF2B5EF4-FFF2-40B4-BE49-F238E27FC236}">
                <a16:creationId xmlns:a16="http://schemas.microsoft.com/office/drawing/2014/main" id="{E0E1EBD6-5B5E-45DE-8CBF-0C658678FE8E}"/>
              </a:ext>
            </a:extLst>
          </p:cNvPr>
          <p:cNvSpPr/>
          <p:nvPr>
            <p:custDataLst>
              <p:tags r:id="rId33"/>
            </p:custDataLst>
          </p:nvPr>
        </p:nvSpPr>
        <p:spPr>
          <a:xfrm>
            <a:off x="4705350" y="34988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56" name="OTLSHAPE_T_7c518fb37f2142bb8e0445920d0403b5_Duration" hidden="1">
            <a:extLst>
              <a:ext uri="{FF2B5EF4-FFF2-40B4-BE49-F238E27FC236}">
                <a16:creationId xmlns:a16="http://schemas.microsoft.com/office/drawing/2014/main" id="{9FF7951E-8A6E-42E4-B618-C70ADBC177C5}"/>
              </a:ext>
            </a:extLst>
          </p:cNvPr>
          <p:cNvSpPr txBox="1">
            <a:spLocks noChangeArrowheads="1"/>
          </p:cNvSpPr>
          <p:nvPr>
            <p:custDataLst>
              <p:tags r:id="rId34"/>
            </p:custDataLst>
          </p:nvPr>
        </p:nvSpPr>
        <p:spPr bwMode="auto">
          <a:xfrm>
            <a:off x="1524000" y="3498851"/>
            <a:ext cx="3302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r>
              <a:rPr lang="en-US" altLang="he-IL" sz="1000">
                <a:solidFill>
                  <a:srgbClr val="C0504D"/>
                </a:solidFill>
                <a:latin typeface="Calibri" panose="020F0502020204030204" pitchFamily="34" charset="0"/>
                <a:cs typeface="Gisha" panose="020B0502040204020203" pitchFamily="34" charset="-79"/>
              </a:rPr>
              <a:t>6 days</a:t>
            </a:r>
          </a:p>
        </p:txBody>
      </p:sp>
      <p:sp>
        <p:nvSpPr>
          <p:cNvPr id="6" name="OTLSHAPE_T_7c518fb37f2142bb8e0445920d0403b5_TextPercentage" hidden="1">
            <a:extLst>
              <a:ext uri="{FF2B5EF4-FFF2-40B4-BE49-F238E27FC236}">
                <a16:creationId xmlns:a16="http://schemas.microsoft.com/office/drawing/2014/main" id="{EBDF59E7-03BE-4174-859F-E86355E22E07}"/>
              </a:ext>
            </a:extLst>
          </p:cNvPr>
          <p:cNvSpPr txBox="1">
            <a:spLocks noChangeArrowheads="1"/>
          </p:cNvSpPr>
          <p:nvPr>
            <p:custDataLst>
              <p:tags r:id="rId35"/>
            </p:custDataLst>
          </p:nvPr>
        </p:nvSpPr>
        <p:spPr bwMode="auto">
          <a:xfrm>
            <a:off x="1524000" y="36544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endParaRPr lang="he-IL" altLang="he-IL" sz="1000">
              <a:solidFill>
                <a:srgbClr val="C0504D"/>
              </a:solidFill>
              <a:latin typeface="Calibri" panose="020F0502020204030204" pitchFamily="34" charset="0"/>
              <a:cs typeface="Gisha" panose="020B0502040204020203" pitchFamily="34" charset="-79"/>
            </a:endParaRPr>
          </a:p>
        </p:txBody>
      </p:sp>
      <p:sp>
        <p:nvSpPr>
          <p:cNvPr id="7" name="OTLSHAPE_T_7c518fb37f2142bb8e0445920d0403b5_StartDate" hidden="1">
            <a:extLst>
              <a:ext uri="{FF2B5EF4-FFF2-40B4-BE49-F238E27FC236}">
                <a16:creationId xmlns:a16="http://schemas.microsoft.com/office/drawing/2014/main" id="{D5C53D3D-458D-48C5-B44E-37B960FB687F}"/>
              </a:ext>
            </a:extLst>
          </p:cNvPr>
          <p:cNvSpPr txBox="1">
            <a:spLocks noChangeArrowheads="1"/>
          </p:cNvSpPr>
          <p:nvPr>
            <p:custDataLst>
              <p:tags r:id="rId36"/>
            </p:custDataLst>
          </p:nvPr>
        </p:nvSpPr>
        <p:spPr bwMode="auto">
          <a:xfrm>
            <a:off x="1524000" y="36544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endParaRPr lang="he-IL" altLang="he-IL" sz="1000">
              <a:solidFill>
                <a:srgbClr val="7F7F7F"/>
              </a:solidFill>
              <a:latin typeface="Calibri" panose="020F0502020204030204" pitchFamily="34" charset="0"/>
              <a:cs typeface="Gisha" panose="020B0502040204020203" pitchFamily="34" charset="-79"/>
            </a:endParaRPr>
          </a:p>
        </p:txBody>
      </p:sp>
      <p:sp>
        <p:nvSpPr>
          <p:cNvPr id="9259" name="OTLSHAPE_T_7c518fb37f2142bb8e0445920d0403b5_EndDate" hidden="1">
            <a:extLst>
              <a:ext uri="{FF2B5EF4-FFF2-40B4-BE49-F238E27FC236}">
                <a16:creationId xmlns:a16="http://schemas.microsoft.com/office/drawing/2014/main" id="{1192705B-3047-4C68-AEBC-20D41DF60F58}"/>
              </a:ext>
            </a:extLst>
          </p:cNvPr>
          <p:cNvSpPr txBox="1">
            <a:spLocks noChangeArrowheads="1"/>
          </p:cNvSpPr>
          <p:nvPr>
            <p:custDataLst>
              <p:tags r:id="rId37"/>
            </p:custDataLst>
          </p:nvPr>
        </p:nvSpPr>
        <p:spPr bwMode="auto">
          <a:xfrm>
            <a:off x="1524000" y="36544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endParaRPr lang="he-IL" altLang="he-IL" sz="1000">
              <a:solidFill>
                <a:srgbClr val="7F7F7F"/>
              </a:solidFill>
              <a:latin typeface="Calibri" panose="020F0502020204030204" pitchFamily="34" charset="0"/>
              <a:cs typeface="Gisha" panose="020B0502040204020203" pitchFamily="34" charset="-79"/>
            </a:endParaRPr>
          </a:p>
        </p:txBody>
      </p:sp>
      <p:sp>
        <p:nvSpPr>
          <p:cNvPr id="9288" name="OTLSHAPE_T_7c518fb37f2142bb8e0445920d0403b5_Title">
            <a:extLst>
              <a:ext uri="{FF2B5EF4-FFF2-40B4-BE49-F238E27FC236}">
                <a16:creationId xmlns:a16="http://schemas.microsoft.com/office/drawing/2014/main" id="{0E48EFEA-5121-4E4F-9E51-7E8F7188BBE5}"/>
              </a:ext>
            </a:extLst>
          </p:cNvPr>
          <p:cNvSpPr txBox="1"/>
          <p:nvPr>
            <p:custDataLst>
              <p:tags r:id="rId38"/>
            </p:custDataLst>
          </p:nvPr>
        </p:nvSpPr>
        <p:spPr>
          <a:xfrm>
            <a:off x="4139734" y="3559735"/>
            <a:ext cx="1477554" cy="707886"/>
          </a:xfrm>
          <a:prstGeom prst="rect">
            <a:avLst/>
          </a:prstGeom>
          <a:solidFill>
            <a:srgbClr val="FFFF00"/>
          </a:solidFill>
          <a:scene3d>
            <a:camera prst="orthographicFront"/>
            <a:lightRig rig="threePt" dir="t"/>
          </a:scene3d>
          <a:sp3d>
            <a:bevelT/>
          </a:sp3d>
        </p:spPr>
        <p:txBody>
          <a:bodyPr lIns="0" tIns="0" rIns="0" bIns="0" anchor="ctr">
            <a:spAutoFit/>
          </a:bodyPr>
          <a:lstStyle/>
          <a:p>
            <a:pPr algn="ctr">
              <a:defRPr/>
            </a:pPr>
            <a:r>
              <a:rPr lang="he-IL" sz="1600" b="1" spc="-8" dirty="0">
                <a:solidFill>
                  <a:srgbClr val="0070C0"/>
                </a:solidFill>
                <a:latin typeface="Calibri" panose="020F0502020204030204" pitchFamily="34" charset="0"/>
              </a:rPr>
              <a:t>תיק חירום הצילו  אילון</a:t>
            </a:r>
            <a:endParaRPr lang="en-US" sz="1600" b="1" spc="-8" dirty="0">
              <a:solidFill>
                <a:srgbClr val="0070C0"/>
              </a:solidFill>
              <a:latin typeface="Calibri" panose="020F0502020204030204" pitchFamily="34" charset="0"/>
            </a:endParaRPr>
          </a:p>
          <a:p>
            <a:pPr algn="ctr">
              <a:defRPr/>
            </a:pPr>
            <a:endParaRPr lang="en-US" sz="1400" b="1" spc="-8" dirty="0">
              <a:solidFill>
                <a:srgbClr val="0070C0"/>
              </a:solidFill>
              <a:latin typeface="Calibri" panose="020F0502020204030204" pitchFamily="34" charset="0"/>
            </a:endParaRPr>
          </a:p>
        </p:txBody>
      </p:sp>
      <p:sp>
        <p:nvSpPr>
          <p:cNvPr id="9291" name="OTLSHAPE_T_be3ae38f60b3402d8a13f1e91eec41f5_ShapePercentage" hidden="1">
            <a:extLst>
              <a:ext uri="{FF2B5EF4-FFF2-40B4-BE49-F238E27FC236}">
                <a16:creationId xmlns:a16="http://schemas.microsoft.com/office/drawing/2014/main" id="{46C4E59C-B6A9-4562-B322-2B0CC3F1E8E4}"/>
              </a:ext>
            </a:extLst>
          </p:cNvPr>
          <p:cNvSpPr/>
          <p:nvPr>
            <p:custDataLst>
              <p:tags r:id="rId39"/>
            </p:custDataLst>
          </p:nvPr>
        </p:nvSpPr>
        <p:spPr>
          <a:xfrm>
            <a:off x="5251450" y="37655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TLSHAPE_T_be3ae38f60b3402d8a13f1e91eec41f5_Duration" hidden="1">
            <a:extLst>
              <a:ext uri="{FF2B5EF4-FFF2-40B4-BE49-F238E27FC236}">
                <a16:creationId xmlns:a16="http://schemas.microsoft.com/office/drawing/2014/main" id="{1B4CE087-841B-4663-A955-2BE433E4BB41}"/>
              </a:ext>
            </a:extLst>
          </p:cNvPr>
          <p:cNvSpPr txBox="1">
            <a:spLocks noChangeArrowheads="1"/>
          </p:cNvSpPr>
          <p:nvPr>
            <p:custDataLst>
              <p:tags r:id="rId40"/>
            </p:custDataLst>
          </p:nvPr>
        </p:nvSpPr>
        <p:spPr bwMode="auto">
          <a:xfrm>
            <a:off x="1524000" y="3765551"/>
            <a:ext cx="3937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r>
              <a:rPr lang="en-US" altLang="he-IL" sz="1000">
                <a:solidFill>
                  <a:srgbClr val="C0504D"/>
                </a:solidFill>
                <a:latin typeface="Calibri" panose="020F0502020204030204" pitchFamily="34" charset="0"/>
                <a:cs typeface="Gisha" panose="020B0502040204020203" pitchFamily="34" charset="-79"/>
              </a:rPr>
              <a:t>18 days</a:t>
            </a:r>
          </a:p>
        </p:txBody>
      </p:sp>
      <p:sp>
        <p:nvSpPr>
          <p:cNvPr id="9265" name="OTLSHAPE_T_be3ae38f60b3402d8a13f1e91eec41f5_TextPercentage" hidden="1">
            <a:extLst>
              <a:ext uri="{FF2B5EF4-FFF2-40B4-BE49-F238E27FC236}">
                <a16:creationId xmlns:a16="http://schemas.microsoft.com/office/drawing/2014/main" id="{6DA307A1-9F43-465E-B583-8C1CC3A6E5EC}"/>
              </a:ext>
            </a:extLst>
          </p:cNvPr>
          <p:cNvSpPr txBox="1">
            <a:spLocks noChangeArrowheads="1"/>
          </p:cNvSpPr>
          <p:nvPr>
            <p:custDataLst>
              <p:tags r:id="rId41"/>
            </p:custDataLst>
          </p:nvPr>
        </p:nvSpPr>
        <p:spPr bwMode="auto">
          <a:xfrm>
            <a:off x="1524000" y="39211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endParaRPr lang="he-IL" altLang="he-IL" sz="1000">
              <a:solidFill>
                <a:srgbClr val="C0504D"/>
              </a:solidFill>
              <a:latin typeface="Calibri" panose="020F0502020204030204" pitchFamily="34" charset="0"/>
              <a:cs typeface="Gisha" panose="020B0502040204020203" pitchFamily="34" charset="-79"/>
            </a:endParaRPr>
          </a:p>
        </p:txBody>
      </p:sp>
      <p:sp>
        <p:nvSpPr>
          <p:cNvPr id="21" name="OTLSHAPE_T_be3ae38f60b3402d8a13f1e91eec41f5_StartDate" hidden="1">
            <a:extLst>
              <a:ext uri="{FF2B5EF4-FFF2-40B4-BE49-F238E27FC236}">
                <a16:creationId xmlns:a16="http://schemas.microsoft.com/office/drawing/2014/main" id="{93CF3CDB-0DC3-436E-B208-73D358968DEF}"/>
              </a:ext>
            </a:extLst>
          </p:cNvPr>
          <p:cNvSpPr txBox="1">
            <a:spLocks noChangeArrowheads="1"/>
          </p:cNvSpPr>
          <p:nvPr>
            <p:custDataLst>
              <p:tags r:id="rId42"/>
            </p:custDataLst>
          </p:nvPr>
        </p:nvSpPr>
        <p:spPr bwMode="auto">
          <a:xfrm>
            <a:off x="1524000" y="39211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endParaRPr lang="he-IL" altLang="he-IL" sz="1000">
              <a:solidFill>
                <a:srgbClr val="7F7F7F"/>
              </a:solidFill>
              <a:latin typeface="Calibri" panose="020F0502020204030204" pitchFamily="34" charset="0"/>
              <a:cs typeface="Gisha" panose="020B0502040204020203" pitchFamily="34" charset="-79"/>
            </a:endParaRPr>
          </a:p>
        </p:txBody>
      </p:sp>
      <p:sp>
        <p:nvSpPr>
          <p:cNvPr id="9267" name="OTLSHAPE_T_be3ae38f60b3402d8a13f1e91eec41f5_EndDate" hidden="1">
            <a:extLst>
              <a:ext uri="{FF2B5EF4-FFF2-40B4-BE49-F238E27FC236}">
                <a16:creationId xmlns:a16="http://schemas.microsoft.com/office/drawing/2014/main" id="{F2791E57-43D4-45F4-9001-A064690E1E2F}"/>
              </a:ext>
            </a:extLst>
          </p:cNvPr>
          <p:cNvSpPr txBox="1">
            <a:spLocks noChangeArrowheads="1"/>
          </p:cNvSpPr>
          <p:nvPr>
            <p:custDataLst>
              <p:tags r:id="rId43"/>
            </p:custDataLst>
          </p:nvPr>
        </p:nvSpPr>
        <p:spPr bwMode="auto">
          <a:xfrm>
            <a:off x="1524000" y="39211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endParaRPr lang="he-IL" altLang="he-IL" sz="1000">
              <a:solidFill>
                <a:srgbClr val="7F7F7F"/>
              </a:solidFill>
              <a:latin typeface="Calibri" panose="020F0502020204030204" pitchFamily="34" charset="0"/>
              <a:cs typeface="Gisha" panose="020B0502040204020203" pitchFamily="34" charset="-79"/>
            </a:endParaRPr>
          </a:p>
        </p:txBody>
      </p:sp>
      <p:sp>
        <p:nvSpPr>
          <p:cNvPr id="9298" name="OTLSHAPE_T_9aa183d65df24b0c8fecd0a002471583_Shape">
            <a:extLst>
              <a:ext uri="{FF2B5EF4-FFF2-40B4-BE49-F238E27FC236}">
                <a16:creationId xmlns:a16="http://schemas.microsoft.com/office/drawing/2014/main" id="{8DC27288-E75E-4149-85C7-3B439DF960BB}"/>
              </a:ext>
            </a:extLst>
          </p:cNvPr>
          <p:cNvSpPr/>
          <p:nvPr>
            <p:custDataLst>
              <p:tags r:id="rId44"/>
            </p:custDataLst>
          </p:nvPr>
        </p:nvSpPr>
        <p:spPr>
          <a:xfrm>
            <a:off x="5617288" y="3827464"/>
            <a:ext cx="1193209" cy="718952"/>
          </a:xfrm>
          <a:prstGeom prst="roundRect">
            <a:avLst>
              <a:gd name="adj" fmla="val 100000"/>
            </a:avLst>
          </a:prstGeom>
          <a:solidFill>
            <a:srgbClr val="D24726"/>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200" b="1" dirty="0" err="1"/>
              <a:t>קלינגמן</a:t>
            </a:r>
            <a:r>
              <a:rPr lang="he-IL" sz="1200" b="1" dirty="0"/>
              <a:t>/ אילון סימולציות</a:t>
            </a:r>
            <a:endParaRPr lang="en-US" sz="1200" b="1" dirty="0"/>
          </a:p>
        </p:txBody>
      </p:sp>
      <p:sp>
        <p:nvSpPr>
          <p:cNvPr id="9299" name="OTLSHAPE_T_9aa183d65df24b0c8fecd0a002471583_ShapePercentage" hidden="1">
            <a:extLst>
              <a:ext uri="{FF2B5EF4-FFF2-40B4-BE49-F238E27FC236}">
                <a16:creationId xmlns:a16="http://schemas.microsoft.com/office/drawing/2014/main" id="{C7FF3C8D-5DE6-4BA6-9CF9-2C5AAEAA7F07}"/>
              </a:ext>
            </a:extLst>
          </p:cNvPr>
          <p:cNvSpPr/>
          <p:nvPr>
            <p:custDataLst>
              <p:tags r:id="rId45"/>
            </p:custDataLst>
          </p:nvPr>
        </p:nvSpPr>
        <p:spPr>
          <a:xfrm>
            <a:off x="5251450" y="40322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72" name="OTLSHAPE_T_9aa183d65df24b0c8fecd0a002471583_Duration" hidden="1">
            <a:extLst>
              <a:ext uri="{FF2B5EF4-FFF2-40B4-BE49-F238E27FC236}">
                <a16:creationId xmlns:a16="http://schemas.microsoft.com/office/drawing/2014/main" id="{AD1124F2-28A2-4A45-AF19-45482E1A62C9}"/>
              </a:ext>
            </a:extLst>
          </p:cNvPr>
          <p:cNvSpPr txBox="1">
            <a:spLocks noChangeArrowheads="1"/>
          </p:cNvSpPr>
          <p:nvPr>
            <p:custDataLst>
              <p:tags r:id="rId46"/>
            </p:custDataLst>
          </p:nvPr>
        </p:nvSpPr>
        <p:spPr bwMode="auto">
          <a:xfrm>
            <a:off x="1524000" y="4032251"/>
            <a:ext cx="3937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r>
              <a:rPr lang="en-US" altLang="he-IL" sz="1000">
                <a:solidFill>
                  <a:srgbClr val="C0504D"/>
                </a:solidFill>
                <a:latin typeface="Calibri" panose="020F0502020204030204" pitchFamily="34" charset="0"/>
                <a:cs typeface="Gisha" panose="020B0502040204020203" pitchFamily="34" charset="-79"/>
              </a:rPr>
              <a:t>24 days</a:t>
            </a:r>
          </a:p>
        </p:txBody>
      </p:sp>
      <p:sp>
        <p:nvSpPr>
          <p:cNvPr id="9273" name="OTLSHAPE_T_9aa183d65df24b0c8fecd0a002471583_TextPercentage" hidden="1">
            <a:extLst>
              <a:ext uri="{FF2B5EF4-FFF2-40B4-BE49-F238E27FC236}">
                <a16:creationId xmlns:a16="http://schemas.microsoft.com/office/drawing/2014/main" id="{64B5B514-DA10-4565-97FF-ACC57A18CB67}"/>
              </a:ext>
            </a:extLst>
          </p:cNvPr>
          <p:cNvSpPr txBox="1">
            <a:spLocks noChangeArrowheads="1"/>
          </p:cNvSpPr>
          <p:nvPr>
            <p:custDataLst>
              <p:tags r:id="rId47"/>
            </p:custDataLst>
          </p:nvPr>
        </p:nvSpPr>
        <p:spPr bwMode="auto">
          <a:xfrm>
            <a:off x="1524000" y="41878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endParaRPr lang="he-IL" altLang="he-IL" sz="1000">
              <a:solidFill>
                <a:srgbClr val="C0504D"/>
              </a:solidFill>
              <a:latin typeface="Calibri" panose="020F0502020204030204" pitchFamily="34" charset="0"/>
              <a:cs typeface="Gisha" panose="020B0502040204020203" pitchFamily="34" charset="-79"/>
            </a:endParaRPr>
          </a:p>
        </p:txBody>
      </p:sp>
      <p:sp>
        <p:nvSpPr>
          <p:cNvPr id="9274" name="OTLSHAPE_T_9aa183d65df24b0c8fecd0a002471583_StartDate" hidden="1">
            <a:extLst>
              <a:ext uri="{FF2B5EF4-FFF2-40B4-BE49-F238E27FC236}">
                <a16:creationId xmlns:a16="http://schemas.microsoft.com/office/drawing/2014/main" id="{B84F67E8-F0D6-48D8-B679-54BCF48B820A}"/>
              </a:ext>
            </a:extLst>
          </p:cNvPr>
          <p:cNvSpPr txBox="1">
            <a:spLocks noChangeArrowheads="1"/>
          </p:cNvSpPr>
          <p:nvPr>
            <p:custDataLst>
              <p:tags r:id="rId48"/>
            </p:custDataLst>
          </p:nvPr>
        </p:nvSpPr>
        <p:spPr bwMode="auto">
          <a:xfrm>
            <a:off x="1524000" y="41878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endParaRPr lang="he-IL" altLang="he-IL" sz="1000">
              <a:solidFill>
                <a:srgbClr val="7F7F7F"/>
              </a:solidFill>
              <a:latin typeface="Calibri" panose="020F0502020204030204" pitchFamily="34" charset="0"/>
              <a:cs typeface="Gisha" panose="020B0502040204020203" pitchFamily="34" charset="-79"/>
            </a:endParaRPr>
          </a:p>
        </p:txBody>
      </p:sp>
      <p:sp>
        <p:nvSpPr>
          <p:cNvPr id="22" name="OTLSHAPE_T_9aa183d65df24b0c8fecd0a002471583_EndDate" hidden="1">
            <a:extLst>
              <a:ext uri="{FF2B5EF4-FFF2-40B4-BE49-F238E27FC236}">
                <a16:creationId xmlns:a16="http://schemas.microsoft.com/office/drawing/2014/main" id="{3C047232-9BD9-414D-A041-E8C10C9143B6}"/>
              </a:ext>
            </a:extLst>
          </p:cNvPr>
          <p:cNvSpPr txBox="1">
            <a:spLocks noChangeArrowheads="1"/>
          </p:cNvSpPr>
          <p:nvPr>
            <p:custDataLst>
              <p:tags r:id="rId49"/>
            </p:custDataLst>
          </p:nvPr>
        </p:nvSpPr>
        <p:spPr bwMode="auto">
          <a:xfrm>
            <a:off x="1524000" y="41878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endParaRPr lang="he-IL" altLang="he-IL" sz="1000">
              <a:solidFill>
                <a:srgbClr val="7F7F7F"/>
              </a:solidFill>
              <a:latin typeface="Calibri" panose="020F0502020204030204" pitchFamily="34" charset="0"/>
              <a:cs typeface="Gisha" panose="020B0502040204020203" pitchFamily="34" charset="-79"/>
            </a:endParaRPr>
          </a:p>
        </p:txBody>
      </p:sp>
      <p:sp>
        <p:nvSpPr>
          <p:cNvPr id="9306" name="OTLSHAPE_T_06a6a20021ea4acdac20b41f7b37b0dd_Shape">
            <a:extLst>
              <a:ext uri="{FF2B5EF4-FFF2-40B4-BE49-F238E27FC236}">
                <a16:creationId xmlns:a16="http://schemas.microsoft.com/office/drawing/2014/main" id="{0FB775A1-0AB1-4C57-81C2-1A2B61175D4D}"/>
              </a:ext>
            </a:extLst>
          </p:cNvPr>
          <p:cNvSpPr/>
          <p:nvPr>
            <p:custDataLst>
              <p:tags r:id="rId50"/>
            </p:custDataLst>
          </p:nvPr>
        </p:nvSpPr>
        <p:spPr>
          <a:xfrm>
            <a:off x="6630522" y="3419870"/>
            <a:ext cx="780140" cy="408327"/>
          </a:xfrm>
          <a:prstGeom prst="roundRect">
            <a:avLst>
              <a:gd name="adj" fmla="val 100000"/>
            </a:avLst>
          </a:prstGeom>
          <a:solidFill>
            <a:srgbClr val="62B57B"/>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b="1" dirty="0">
                <a:solidFill>
                  <a:schemeClr val="tx1"/>
                </a:solidFill>
              </a:rPr>
              <a:t>אפריל</a:t>
            </a:r>
            <a:endParaRPr lang="en-US" sz="1400" b="1" dirty="0">
              <a:solidFill>
                <a:schemeClr val="tx1"/>
              </a:solidFill>
            </a:endParaRPr>
          </a:p>
        </p:txBody>
      </p:sp>
      <p:sp>
        <p:nvSpPr>
          <p:cNvPr id="9307" name="OTLSHAPE_T_06a6a20021ea4acdac20b41f7b37b0dd_ShapePercentage" hidden="1">
            <a:extLst>
              <a:ext uri="{FF2B5EF4-FFF2-40B4-BE49-F238E27FC236}">
                <a16:creationId xmlns:a16="http://schemas.microsoft.com/office/drawing/2014/main" id="{19FCF46D-1B89-42EE-8915-5DFA70577609}"/>
              </a:ext>
            </a:extLst>
          </p:cNvPr>
          <p:cNvSpPr/>
          <p:nvPr>
            <p:custDataLst>
              <p:tags r:id="rId51"/>
            </p:custDataLst>
          </p:nvPr>
        </p:nvSpPr>
        <p:spPr>
          <a:xfrm>
            <a:off x="5875338" y="42989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80" name="OTLSHAPE_T_06a6a20021ea4acdac20b41f7b37b0dd_Duration" hidden="1">
            <a:extLst>
              <a:ext uri="{FF2B5EF4-FFF2-40B4-BE49-F238E27FC236}">
                <a16:creationId xmlns:a16="http://schemas.microsoft.com/office/drawing/2014/main" id="{EA423FA6-AC74-4A64-9AA7-A5A14822302B}"/>
              </a:ext>
            </a:extLst>
          </p:cNvPr>
          <p:cNvSpPr txBox="1">
            <a:spLocks noChangeArrowheads="1"/>
          </p:cNvSpPr>
          <p:nvPr>
            <p:custDataLst>
              <p:tags r:id="rId52"/>
            </p:custDataLst>
          </p:nvPr>
        </p:nvSpPr>
        <p:spPr bwMode="auto">
          <a:xfrm>
            <a:off x="1524000" y="4298951"/>
            <a:ext cx="3937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r>
              <a:rPr lang="en-US" altLang="he-IL" sz="1000">
                <a:solidFill>
                  <a:srgbClr val="C0504D"/>
                </a:solidFill>
                <a:latin typeface="Calibri" panose="020F0502020204030204" pitchFamily="34" charset="0"/>
                <a:cs typeface="Gisha" panose="020B0502040204020203" pitchFamily="34" charset="-79"/>
              </a:rPr>
              <a:t>16 days</a:t>
            </a:r>
          </a:p>
        </p:txBody>
      </p:sp>
      <p:sp>
        <p:nvSpPr>
          <p:cNvPr id="9281" name="OTLSHAPE_T_06a6a20021ea4acdac20b41f7b37b0dd_TextPercentage" hidden="1">
            <a:extLst>
              <a:ext uri="{FF2B5EF4-FFF2-40B4-BE49-F238E27FC236}">
                <a16:creationId xmlns:a16="http://schemas.microsoft.com/office/drawing/2014/main" id="{E03BB5A0-8DDB-4C06-946A-D9ECD6E81A2C}"/>
              </a:ext>
            </a:extLst>
          </p:cNvPr>
          <p:cNvSpPr txBox="1">
            <a:spLocks noChangeArrowheads="1"/>
          </p:cNvSpPr>
          <p:nvPr>
            <p:custDataLst>
              <p:tags r:id="rId53"/>
            </p:custDataLst>
          </p:nvPr>
        </p:nvSpPr>
        <p:spPr bwMode="auto">
          <a:xfrm>
            <a:off x="1524000" y="44545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endParaRPr lang="he-IL" altLang="he-IL" sz="1000">
              <a:solidFill>
                <a:srgbClr val="C0504D"/>
              </a:solidFill>
              <a:latin typeface="Calibri" panose="020F0502020204030204" pitchFamily="34" charset="0"/>
              <a:cs typeface="Gisha" panose="020B0502040204020203" pitchFamily="34" charset="-79"/>
            </a:endParaRPr>
          </a:p>
        </p:txBody>
      </p:sp>
      <p:sp>
        <p:nvSpPr>
          <p:cNvPr id="9282" name="OTLSHAPE_T_06a6a20021ea4acdac20b41f7b37b0dd_StartDate" hidden="1">
            <a:extLst>
              <a:ext uri="{FF2B5EF4-FFF2-40B4-BE49-F238E27FC236}">
                <a16:creationId xmlns:a16="http://schemas.microsoft.com/office/drawing/2014/main" id="{C126B1D5-5D6C-466F-964D-CF9B448AD7E7}"/>
              </a:ext>
            </a:extLst>
          </p:cNvPr>
          <p:cNvSpPr txBox="1">
            <a:spLocks noChangeArrowheads="1"/>
          </p:cNvSpPr>
          <p:nvPr>
            <p:custDataLst>
              <p:tags r:id="rId54"/>
            </p:custDataLst>
          </p:nvPr>
        </p:nvSpPr>
        <p:spPr bwMode="auto">
          <a:xfrm>
            <a:off x="1524000" y="44545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endParaRPr lang="he-IL" altLang="he-IL" sz="1000">
              <a:solidFill>
                <a:srgbClr val="7F7F7F"/>
              </a:solidFill>
              <a:latin typeface="Calibri" panose="020F0502020204030204" pitchFamily="34" charset="0"/>
              <a:cs typeface="Gisha" panose="020B0502040204020203" pitchFamily="34" charset="-79"/>
            </a:endParaRPr>
          </a:p>
        </p:txBody>
      </p:sp>
      <p:sp>
        <p:nvSpPr>
          <p:cNvPr id="24" name="OTLSHAPE_T_06a6a20021ea4acdac20b41f7b37b0dd_EndDate" hidden="1">
            <a:extLst>
              <a:ext uri="{FF2B5EF4-FFF2-40B4-BE49-F238E27FC236}">
                <a16:creationId xmlns:a16="http://schemas.microsoft.com/office/drawing/2014/main" id="{388FD21F-1618-4BBC-A196-F64530154602}"/>
              </a:ext>
            </a:extLst>
          </p:cNvPr>
          <p:cNvSpPr txBox="1">
            <a:spLocks noChangeArrowheads="1"/>
          </p:cNvSpPr>
          <p:nvPr>
            <p:custDataLst>
              <p:tags r:id="rId55"/>
            </p:custDataLst>
          </p:nvPr>
        </p:nvSpPr>
        <p:spPr bwMode="auto">
          <a:xfrm>
            <a:off x="1524000" y="44545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endParaRPr lang="he-IL" altLang="he-IL" sz="1000">
              <a:solidFill>
                <a:srgbClr val="7F7F7F"/>
              </a:solidFill>
              <a:latin typeface="Calibri" panose="020F0502020204030204" pitchFamily="34" charset="0"/>
              <a:cs typeface="Gisha" panose="020B0502040204020203" pitchFamily="34" charset="-79"/>
            </a:endParaRPr>
          </a:p>
        </p:txBody>
      </p:sp>
      <p:sp>
        <p:nvSpPr>
          <p:cNvPr id="9314" name="OTLSHAPE_T_e6f5c918bdd649a1ac919cf22468a23b_Shape">
            <a:extLst>
              <a:ext uri="{FF2B5EF4-FFF2-40B4-BE49-F238E27FC236}">
                <a16:creationId xmlns:a16="http://schemas.microsoft.com/office/drawing/2014/main" id="{8C2B94CA-0954-4963-B1BB-CC3FB4071A9C}"/>
              </a:ext>
            </a:extLst>
          </p:cNvPr>
          <p:cNvSpPr/>
          <p:nvPr>
            <p:custDataLst>
              <p:tags r:id="rId56"/>
            </p:custDataLst>
          </p:nvPr>
        </p:nvSpPr>
        <p:spPr>
          <a:xfrm>
            <a:off x="5568278" y="2279604"/>
            <a:ext cx="1240784" cy="400528"/>
          </a:xfrm>
          <a:prstGeom prst="roundRect">
            <a:avLst>
              <a:gd name="adj" fmla="val 100000"/>
            </a:avLst>
          </a:prstGeom>
          <a:solidFill>
            <a:srgbClr val="62B57B"/>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b="1" dirty="0"/>
              <a:t>מבצע ליטני </a:t>
            </a:r>
            <a:endParaRPr lang="en-US" sz="1400" b="1" dirty="0"/>
          </a:p>
        </p:txBody>
      </p:sp>
      <p:sp>
        <p:nvSpPr>
          <p:cNvPr id="9315" name="OTLSHAPE_T_e6f5c918bdd649a1ac919cf22468a23b_ShapePercentage" hidden="1">
            <a:extLst>
              <a:ext uri="{FF2B5EF4-FFF2-40B4-BE49-F238E27FC236}">
                <a16:creationId xmlns:a16="http://schemas.microsoft.com/office/drawing/2014/main" id="{B06CB57B-C429-496D-BFE2-135BA5845272}"/>
              </a:ext>
            </a:extLst>
          </p:cNvPr>
          <p:cNvSpPr/>
          <p:nvPr>
            <p:custDataLst>
              <p:tags r:id="rId57"/>
            </p:custDataLst>
          </p:nvPr>
        </p:nvSpPr>
        <p:spPr>
          <a:xfrm>
            <a:off x="6551613" y="45656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TLSHAPE_T_e6f5c918bdd649a1ac919cf22468a23b_Duration" hidden="1">
            <a:extLst>
              <a:ext uri="{FF2B5EF4-FFF2-40B4-BE49-F238E27FC236}">
                <a16:creationId xmlns:a16="http://schemas.microsoft.com/office/drawing/2014/main" id="{5E0F0A87-E0F9-422F-A6A2-CFAA787784EE}"/>
              </a:ext>
            </a:extLst>
          </p:cNvPr>
          <p:cNvSpPr txBox="1">
            <a:spLocks noChangeArrowheads="1"/>
          </p:cNvSpPr>
          <p:nvPr>
            <p:custDataLst>
              <p:tags r:id="rId58"/>
            </p:custDataLst>
          </p:nvPr>
        </p:nvSpPr>
        <p:spPr bwMode="auto">
          <a:xfrm>
            <a:off x="1524000" y="4565651"/>
            <a:ext cx="3937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r>
              <a:rPr lang="en-US" altLang="he-IL" sz="1000">
                <a:solidFill>
                  <a:srgbClr val="C0504D"/>
                </a:solidFill>
                <a:latin typeface="Calibri" panose="020F0502020204030204" pitchFamily="34" charset="0"/>
                <a:cs typeface="Gisha" panose="020B0502040204020203" pitchFamily="34" charset="-79"/>
              </a:rPr>
              <a:t>25 days</a:t>
            </a:r>
          </a:p>
        </p:txBody>
      </p:sp>
      <p:sp>
        <p:nvSpPr>
          <p:cNvPr id="9289" name="OTLSHAPE_T_e6f5c918bdd649a1ac919cf22468a23b_TextPercentage" hidden="1">
            <a:extLst>
              <a:ext uri="{FF2B5EF4-FFF2-40B4-BE49-F238E27FC236}">
                <a16:creationId xmlns:a16="http://schemas.microsoft.com/office/drawing/2014/main" id="{2E71460C-F002-4CC1-8BD6-850AD3AE5B91}"/>
              </a:ext>
            </a:extLst>
          </p:cNvPr>
          <p:cNvSpPr txBox="1">
            <a:spLocks noChangeArrowheads="1"/>
          </p:cNvSpPr>
          <p:nvPr>
            <p:custDataLst>
              <p:tags r:id="rId59"/>
            </p:custDataLst>
          </p:nvPr>
        </p:nvSpPr>
        <p:spPr bwMode="auto">
          <a:xfrm>
            <a:off x="1524000" y="47212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endParaRPr lang="he-IL" altLang="he-IL" sz="1000">
              <a:solidFill>
                <a:srgbClr val="C0504D"/>
              </a:solidFill>
              <a:latin typeface="Calibri" panose="020F0502020204030204" pitchFamily="34" charset="0"/>
              <a:cs typeface="Gisha" panose="020B0502040204020203" pitchFamily="34" charset="-79"/>
            </a:endParaRPr>
          </a:p>
        </p:txBody>
      </p:sp>
      <p:sp>
        <p:nvSpPr>
          <p:cNvPr id="9290" name="OTLSHAPE_T_e6f5c918bdd649a1ac919cf22468a23b_StartDate" hidden="1">
            <a:extLst>
              <a:ext uri="{FF2B5EF4-FFF2-40B4-BE49-F238E27FC236}">
                <a16:creationId xmlns:a16="http://schemas.microsoft.com/office/drawing/2014/main" id="{CA974E0C-6A02-43DC-B31F-AD680C99FD42}"/>
              </a:ext>
            </a:extLst>
          </p:cNvPr>
          <p:cNvSpPr txBox="1">
            <a:spLocks noChangeArrowheads="1"/>
          </p:cNvSpPr>
          <p:nvPr>
            <p:custDataLst>
              <p:tags r:id="rId60"/>
            </p:custDataLst>
          </p:nvPr>
        </p:nvSpPr>
        <p:spPr bwMode="auto">
          <a:xfrm>
            <a:off x="1524000" y="47212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endParaRPr lang="he-IL" altLang="he-IL" sz="1000">
              <a:solidFill>
                <a:srgbClr val="7F7F7F"/>
              </a:solidFill>
              <a:latin typeface="Calibri" panose="020F0502020204030204" pitchFamily="34" charset="0"/>
              <a:cs typeface="Gisha" panose="020B0502040204020203" pitchFamily="34" charset="-79"/>
            </a:endParaRPr>
          </a:p>
        </p:txBody>
      </p:sp>
      <p:sp>
        <p:nvSpPr>
          <p:cNvPr id="26" name="OTLSHAPE_T_e6f5c918bdd649a1ac919cf22468a23b_EndDate" hidden="1">
            <a:extLst>
              <a:ext uri="{FF2B5EF4-FFF2-40B4-BE49-F238E27FC236}">
                <a16:creationId xmlns:a16="http://schemas.microsoft.com/office/drawing/2014/main" id="{F51F2C68-40A9-4462-9D66-C9FCE4B0D2CD}"/>
              </a:ext>
            </a:extLst>
          </p:cNvPr>
          <p:cNvSpPr txBox="1">
            <a:spLocks noChangeArrowheads="1"/>
          </p:cNvSpPr>
          <p:nvPr>
            <p:custDataLst>
              <p:tags r:id="rId61"/>
            </p:custDataLst>
          </p:nvPr>
        </p:nvSpPr>
        <p:spPr bwMode="auto">
          <a:xfrm>
            <a:off x="1524000" y="47212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algn="ctr" rtl="0" eaLnBrk="1" hangingPunct="1">
              <a:spcBef>
                <a:spcPct val="0"/>
              </a:spcBef>
              <a:buClrTx/>
              <a:buSzTx/>
              <a:buFontTx/>
              <a:buNone/>
            </a:pPr>
            <a:endParaRPr lang="he-IL" altLang="he-IL" sz="1000">
              <a:solidFill>
                <a:srgbClr val="7F7F7F"/>
              </a:solidFill>
              <a:latin typeface="Calibri" panose="020F0502020204030204" pitchFamily="34" charset="0"/>
              <a:cs typeface="Gisha" panose="020B0502040204020203" pitchFamily="34" charset="-79"/>
            </a:endParaRPr>
          </a:p>
        </p:txBody>
      </p:sp>
      <p:sp>
        <p:nvSpPr>
          <p:cNvPr id="2" name="Title 1">
            <a:extLst>
              <a:ext uri="{FF2B5EF4-FFF2-40B4-BE49-F238E27FC236}">
                <a16:creationId xmlns:a16="http://schemas.microsoft.com/office/drawing/2014/main" id="{F8DEB2C6-9C4E-4DF8-8851-67E57238467E}"/>
              </a:ext>
            </a:extLst>
          </p:cNvPr>
          <p:cNvSpPr>
            <a:spLocks noGrp="1"/>
          </p:cNvSpPr>
          <p:nvPr>
            <p:ph type="title"/>
          </p:nvPr>
        </p:nvSpPr>
        <p:spPr>
          <a:xfrm>
            <a:off x="5072063" y="216435"/>
            <a:ext cx="6358116" cy="714375"/>
          </a:xfrm>
        </p:spPr>
        <p:txBody>
          <a:bodyPr rtlCol="0">
            <a:normAutofit fontScale="90000"/>
          </a:bodyPr>
          <a:lstStyle/>
          <a:p>
            <a:pPr algn="ctr">
              <a:lnSpc>
                <a:spcPct val="107000"/>
              </a:lnSpc>
              <a:spcBef>
                <a:spcPts val="1680"/>
              </a:spcBef>
              <a:spcAft>
                <a:spcPts val="800"/>
              </a:spcAft>
              <a:defRPr/>
            </a:pPr>
            <a:r>
              <a:rPr lang="he-IL" dirty="0">
                <a:solidFill>
                  <a:srgbClr val="13676C"/>
                </a:solidFill>
                <a:latin typeface="Alef" panose="00000500000000000000" pitchFamily="2" charset="-79"/>
                <a:ea typeface="Times New Roman" panose="02020603050405020304" pitchFamily="18" charset="0"/>
                <a:cs typeface="Alef" panose="00000500000000000000" pitchFamily="2" charset="-79"/>
              </a:rPr>
              <a:t>ימים של גיבוש הרעיון</a:t>
            </a:r>
            <a:r>
              <a:rPr lang="en-US" dirty="0">
                <a:latin typeface="Arial" panose="020B0604020202020204" pitchFamily="34" charset="0"/>
                <a:ea typeface="Calibri" panose="020F0502020204030204" pitchFamily="34" charset="0"/>
                <a:cs typeface="Arial" panose="020B0604020202020204" pitchFamily="34" charset="0"/>
              </a:rPr>
              <a:t/>
            </a:r>
            <a:br>
              <a:rPr lang="en-US" dirty="0">
                <a:latin typeface="Arial" panose="020B0604020202020204" pitchFamily="34" charset="0"/>
                <a:ea typeface="Calibri" panose="020F050202020403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cxnSp>
        <p:nvCxnSpPr>
          <p:cNvPr id="4" name="מחבר חץ ישר 3">
            <a:extLst>
              <a:ext uri="{FF2B5EF4-FFF2-40B4-BE49-F238E27FC236}">
                <a16:creationId xmlns:a16="http://schemas.microsoft.com/office/drawing/2014/main" id="{3D4E500F-AE0C-4AE6-B189-5F71B597E8C7}"/>
              </a:ext>
            </a:extLst>
          </p:cNvPr>
          <p:cNvCxnSpPr/>
          <p:nvPr/>
        </p:nvCxnSpPr>
        <p:spPr>
          <a:xfrm>
            <a:off x="3462338" y="3363913"/>
            <a:ext cx="0" cy="958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OTLSHAPE_M_52743de8bb6d4044896f473898fe9da7_Shape">
            <a:extLst>
              <a:ext uri="{FF2B5EF4-FFF2-40B4-BE49-F238E27FC236}">
                <a16:creationId xmlns:a16="http://schemas.microsoft.com/office/drawing/2014/main" id="{61274BB1-492C-45C9-A15A-40CD076D83EC}"/>
              </a:ext>
            </a:extLst>
          </p:cNvPr>
          <p:cNvSpPr/>
          <p:nvPr>
            <p:custDataLst>
              <p:tags r:id="rId62"/>
            </p:custDataLst>
          </p:nvPr>
        </p:nvSpPr>
        <p:spPr>
          <a:xfrm rot="5560799" flipH="1">
            <a:off x="3317744" y="4308563"/>
            <a:ext cx="186795" cy="210421"/>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97" name="תיבת טקסט 5">
            <a:extLst>
              <a:ext uri="{FF2B5EF4-FFF2-40B4-BE49-F238E27FC236}">
                <a16:creationId xmlns:a16="http://schemas.microsoft.com/office/drawing/2014/main" id="{6C8607BB-5FF5-4C8E-B8F1-2C88CF0EACE0}"/>
              </a:ext>
            </a:extLst>
          </p:cNvPr>
          <p:cNvSpPr txBox="1">
            <a:spLocks noChangeArrowheads="1"/>
          </p:cNvSpPr>
          <p:nvPr/>
        </p:nvSpPr>
        <p:spPr bwMode="auto">
          <a:xfrm>
            <a:off x="1751014" y="4235450"/>
            <a:ext cx="16144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eaLnBrk="1" hangingPunct="1">
              <a:spcBef>
                <a:spcPct val="0"/>
              </a:spcBef>
              <a:buClrTx/>
              <a:buSzTx/>
              <a:buFontTx/>
              <a:buNone/>
            </a:pPr>
            <a:r>
              <a:rPr lang="he-IL" altLang="he-IL" sz="1600" b="1" dirty="0">
                <a:solidFill>
                  <a:srgbClr val="002060"/>
                </a:solidFill>
                <a:cs typeface="Gisha" panose="020B0502040204020203" pitchFamily="34" charset="-79"/>
              </a:rPr>
              <a:t>אסון מעלות</a:t>
            </a:r>
          </a:p>
        </p:txBody>
      </p:sp>
      <p:sp>
        <p:nvSpPr>
          <p:cNvPr id="8" name="OTLSHAPE_M_52743de8bb6d4044896f473898fe9da7_Shape">
            <a:extLst>
              <a:ext uri="{FF2B5EF4-FFF2-40B4-BE49-F238E27FC236}">
                <a16:creationId xmlns:a16="http://schemas.microsoft.com/office/drawing/2014/main" id="{D19BA500-7525-4785-BA24-CB46A9C76E13}"/>
              </a:ext>
            </a:extLst>
          </p:cNvPr>
          <p:cNvSpPr/>
          <p:nvPr>
            <p:custDataLst>
              <p:tags r:id="rId63"/>
            </p:custDataLst>
          </p:nvPr>
        </p:nvSpPr>
        <p:spPr>
          <a:xfrm rot="5560799" flipH="1">
            <a:off x="3271781" y="3738302"/>
            <a:ext cx="186795" cy="210421"/>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01" name="תיבת טקסט 8">
            <a:extLst>
              <a:ext uri="{FF2B5EF4-FFF2-40B4-BE49-F238E27FC236}">
                <a16:creationId xmlns:a16="http://schemas.microsoft.com/office/drawing/2014/main" id="{79AB9941-1789-4CAA-B379-BA2ACB462E0C}"/>
              </a:ext>
            </a:extLst>
          </p:cNvPr>
          <p:cNvSpPr txBox="1">
            <a:spLocks noChangeArrowheads="1"/>
          </p:cNvSpPr>
          <p:nvPr/>
        </p:nvSpPr>
        <p:spPr bwMode="auto">
          <a:xfrm>
            <a:off x="970385" y="3683001"/>
            <a:ext cx="23490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eaLnBrk="1" hangingPunct="1">
              <a:spcBef>
                <a:spcPct val="0"/>
              </a:spcBef>
              <a:buClrTx/>
              <a:buSzTx/>
              <a:buFontTx/>
              <a:buNone/>
            </a:pPr>
            <a:r>
              <a:rPr lang="he-IL" altLang="he-IL" sz="1600" b="1" dirty="0">
                <a:solidFill>
                  <a:srgbClr val="002060"/>
                </a:solidFill>
                <a:cs typeface="Gisha" panose="020B0502040204020203" pitchFamily="34" charset="-79"/>
              </a:rPr>
              <a:t>מחבלים בקריית שמונה</a:t>
            </a:r>
          </a:p>
        </p:txBody>
      </p:sp>
      <p:cxnSp>
        <p:nvCxnSpPr>
          <p:cNvPr id="102" name="OTLSHAPE_M_93afb554552a4221a5380f7919409aa7_Connector1">
            <a:extLst>
              <a:ext uri="{FF2B5EF4-FFF2-40B4-BE49-F238E27FC236}">
                <a16:creationId xmlns:a16="http://schemas.microsoft.com/office/drawing/2014/main" id="{CE64BC76-5A26-4F1C-B152-3AAF2D0DCEE6}"/>
              </a:ext>
            </a:extLst>
          </p:cNvPr>
          <p:cNvCxnSpPr/>
          <p:nvPr>
            <p:custDataLst>
              <p:tags r:id="rId64"/>
            </p:custDataLst>
          </p:nvPr>
        </p:nvCxnSpPr>
        <p:spPr>
          <a:xfrm>
            <a:off x="5810250" y="3243264"/>
            <a:ext cx="0" cy="568325"/>
          </a:xfrm>
          <a:prstGeom prst="line">
            <a:avLst/>
          </a:prstGeom>
          <a:ln w="57150" cap="flat" cmpd="sng" algn="ctr">
            <a:solidFill>
              <a:srgbClr val="DC592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OTLSHAPE_M_52743de8bb6d4044896f473898fe9da7_Shape">
            <a:extLst>
              <a:ext uri="{FF2B5EF4-FFF2-40B4-BE49-F238E27FC236}">
                <a16:creationId xmlns:a16="http://schemas.microsoft.com/office/drawing/2014/main" id="{D410ECA1-AF34-4AC3-876C-D6E1739A0BC0}"/>
              </a:ext>
            </a:extLst>
          </p:cNvPr>
          <p:cNvSpPr/>
          <p:nvPr>
            <p:custDataLst>
              <p:tags r:id="rId65"/>
            </p:custDataLst>
          </p:nvPr>
        </p:nvSpPr>
        <p:spPr>
          <a:xfrm rot="5400000" flipH="1">
            <a:off x="3375240" y="5073629"/>
            <a:ext cx="186795" cy="210421"/>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05" name="מחבר חץ ישר 104">
            <a:extLst>
              <a:ext uri="{FF2B5EF4-FFF2-40B4-BE49-F238E27FC236}">
                <a16:creationId xmlns:a16="http://schemas.microsoft.com/office/drawing/2014/main" id="{0DA28B9E-14E5-4A54-8058-8426A3CED3BF}"/>
              </a:ext>
            </a:extLst>
          </p:cNvPr>
          <p:cNvCxnSpPr/>
          <p:nvPr/>
        </p:nvCxnSpPr>
        <p:spPr>
          <a:xfrm>
            <a:off x="3521075" y="4313238"/>
            <a:ext cx="0" cy="958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תיבת טקסט 10">
            <a:extLst>
              <a:ext uri="{FF2B5EF4-FFF2-40B4-BE49-F238E27FC236}">
                <a16:creationId xmlns:a16="http://schemas.microsoft.com/office/drawing/2014/main" id="{D2308BA4-837C-4178-83E2-666F3F195A81}"/>
              </a:ext>
            </a:extLst>
          </p:cNvPr>
          <p:cNvSpPr txBox="1">
            <a:spLocks noChangeArrowheads="1"/>
          </p:cNvSpPr>
          <p:nvPr/>
        </p:nvSpPr>
        <p:spPr bwMode="auto">
          <a:xfrm>
            <a:off x="1309202" y="5005389"/>
            <a:ext cx="1992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eaLnBrk="1" hangingPunct="1">
              <a:spcBef>
                <a:spcPct val="0"/>
              </a:spcBef>
              <a:buClrTx/>
              <a:buSzTx/>
              <a:buFontTx/>
              <a:buNone/>
            </a:pPr>
            <a:r>
              <a:rPr lang="he-IL" altLang="he-IL" sz="1600" b="1" dirty="0">
                <a:solidFill>
                  <a:srgbClr val="002060"/>
                </a:solidFill>
                <a:cs typeface="Gisha" panose="020B0502040204020203" pitchFamily="34" charset="-79"/>
              </a:rPr>
              <a:t>מחבלים בנהריה</a:t>
            </a:r>
          </a:p>
        </p:txBody>
      </p:sp>
      <p:sp>
        <p:nvSpPr>
          <p:cNvPr id="12" name="OTLSHAPE_T_9aa183d65df24b0c8fecd0a002471583_Shape">
            <a:extLst>
              <a:ext uri="{FF2B5EF4-FFF2-40B4-BE49-F238E27FC236}">
                <a16:creationId xmlns:a16="http://schemas.microsoft.com/office/drawing/2014/main" id="{4787A5B2-F2EB-4EE5-AE64-F19A23CFA417}"/>
              </a:ext>
            </a:extLst>
          </p:cNvPr>
          <p:cNvSpPr/>
          <p:nvPr>
            <p:custDataLst>
              <p:tags r:id="rId66"/>
            </p:custDataLst>
          </p:nvPr>
        </p:nvSpPr>
        <p:spPr>
          <a:xfrm>
            <a:off x="3792923" y="4420609"/>
            <a:ext cx="1163597" cy="959052"/>
          </a:xfrm>
          <a:prstGeom prst="roundRect">
            <a:avLst>
              <a:gd name="adj" fmla="val 100000"/>
            </a:avLst>
          </a:prstGeom>
          <a:solidFill>
            <a:srgbClr val="D24726"/>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200" dirty="0"/>
              <a:t>הקמת שפח </a:t>
            </a:r>
            <a:r>
              <a:rPr lang="he-IL" sz="1200" dirty="0" err="1"/>
              <a:t>בק.שמונה</a:t>
            </a:r>
            <a:r>
              <a:rPr lang="he-IL" sz="1200" dirty="0"/>
              <a:t> פסיכולוגים מעופפים </a:t>
            </a:r>
            <a:endParaRPr lang="en-US" sz="1200" dirty="0"/>
          </a:p>
        </p:txBody>
      </p:sp>
      <p:sp>
        <p:nvSpPr>
          <p:cNvPr id="13" name="OTLSHAPE_T_7c518fb37f2142bb8e0445920d0403b5_Title">
            <a:extLst>
              <a:ext uri="{FF2B5EF4-FFF2-40B4-BE49-F238E27FC236}">
                <a16:creationId xmlns:a16="http://schemas.microsoft.com/office/drawing/2014/main" id="{27AECBB4-9A30-4339-8075-65AADA423018}"/>
              </a:ext>
            </a:extLst>
          </p:cNvPr>
          <p:cNvSpPr txBox="1"/>
          <p:nvPr>
            <p:custDataLst>
              <p:tags r:id="rId67"/>
            </p:custDataLst>
          </p:nvPr>
        </p:nvSpPr>
        <p:spPr>
          <a:xfrm>
            <a:off x="3078164" y="5567363"/>
            <a:ext cx="929605" cy="646112"/>
          </a:xfrm>
          <a:prstGeom prst="rect">
            <a:avLst/>
          </a:prstGeom>
          <a:solidFill>
            <a:srgbClr val="FFFF00"/>
          </a:solidFill>
          <a:scene3d>
            <a:camera prst="orthographicFront"/>
            <a:lightRig rig="threePt" dir="t"/>
          </a:scene3d>
          <a:sp3d>
            <a:bevelT w="152400" h="50800" prst="softRound"/>
          </a:sp3d>
        </p:spPr>
        <p:txBody>
          <a:bodyPr lIns="0" tIns="0" rIns="0" bIns="0" anchor="ctr">
            <a:spAutoFit/>
          </a:bodyPr>
          <a:lstStyle/>
          <a:p>
            <a:pPr algn="ctr">
              <a:defRPr/>
            </a:pPr>
            <a:r>
              <a:rPr lang="he-IL" sz="1400" b="1" spc="-8" dirty="0">
                <a:solidFill>
                  <a:srgbClr val="0070C0"/>
                </a:solidFill>
                <a:latin typeface="Calibri" panose="020F0502020204030204" pitchFamily="34" charset="0"/>
              </a:rPr>
              <a:t>בנימיני-הפסיכולוג באוהל</a:t>
            </a:r>
            <a:endParaRPr lang="en-US" sz="1400" b="1" spc="-8" dirty="0">
              <a:solidFill>
                <a:srgbClr val="0070C0"/>
              </a:solidFill>
              <a:latin typeface="Calibri" panose="020F0502020204030204" pitchFamily="34" charset="0"/>
            </a:endParaRPr>
          </a:p>
        </p:txBody>
      </p:sp>
      <p:cxnSp>
        <p:nvCxnSpPr>
          <p:cNvPr id="113" name="OTLSHAPE_M_a58f29487c0343c08abcf41913e40cae_Connector1">
            <a:extLst>
              <a:ext uri="{FF2B5EF4-FFF2-40B4-BE49-F238E27FC236}">
                <a16:creationId xmlns:a16="http://schemas.microsoft.com/office/drawing/2014/main" id="{6215755A-7237-47EA-9282-E661AB518ED2}"/>
              </a:ext>
            </a:extLst>
          </p:cNvPr>
          <p:cNvCxnSpPr>
            <a:cxnSpLocks/>
          </p:cNvCxnSpPr>
          <p:nvPr>
            <p:custDataLst>
              <p:tags r:id="rId68"/>
            </p:custDataLst>
          </p:nvPr>
        </p:nvCxnSpPr>
        <p:spPr>
          <a:xfrm>
            <a:off x="3686175" y="3362325"/>
            <a:ext cx="69850" cy="2159000"/>
          </a:xfrm>
          <a:prstGeom prst="line">
            <a:avLst/>
          </a:prstGeom>
          <a:ln w="9525" cap="flat" cmpd="sng" algn="ctr">
            <a:solidFill>
              <a:srgbClr val="0072B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8D259C94-9AEC-4D84-AD43-D691EF59DC38}"/>
              </a:ext>
            </a:extLst>
          </p:cNvPr>
          <p:cNvCxnSpPr>
            <a:stCxn id="0" idx="2"/>
          </p:cNvCxnSpPr>
          <p:nvPr/>
        </p:nvCxnSpPr>
        <p:spPr>
          <a:xfrm>
            <a:off x="6188075" y="2679700"/>
            <a:ext cx="7938" cy="171450"/>
          </a:xfrm>
          <a:prstGeom prst="line">
            <a:avLst/>
          </a:prstGeom>
        </p:spPr>
        <p:style>
          <a:lnRef idx="1">
            <a:schemeClr val="accent1"/>
          </a:lnRef>
          <a:fillRef idx="0">
            <a:schemeClr val="accent1"/>
          </a:fillRef>
          <a:effectRef idx="0">
            <a:schemeClr val="accent1"/>
          </a:effectRef>
          <a:fontRef idx="minor">
            <a:schemeClr val="tx1"/>
          </a:fontRef>
        </p:style>
      </p:cxnSp>
      <p:sp>
        <p:nvSpPr>
          <p:cNvPr id="17" name="OTLSHAPE_TB_00000000000000000000000000000000_TimescaleInterval5">
            <a:extLst>
              <a:ext uri="{FF2B5EF4-FFF2-40B4-BE49-F238E27FC236}">
                <a16:creationId xmlns:a16="http://schemas.microsoft.com/office/drawing/2014/main" id="{2BAF1296-8A9F-449F-AD26-D0405E47CDDD}"/>
              </a:ext>
            </a:extLst>
          </p:cNvPr>
          <p:cNvSpPr txBox="1"/>
          <p:nvPr>
            <p:custDataLst>
              <p:tags r:id="rId69"/>
            </p:custDataLst>
          </p:nvPr>
        </p:nvSpPr>
        <p:spPr>
          <a:xfrm>
            <a:off x="6630988" y="2997201"/>
            <a:ext cx="633412" cy="207963"/>
          </a:xfrm>
          <a:prstGeom prst="rect">
            <a:avLst/>
          </a:prstGeom>
          <a:noFill/>
        </p:spPr>
        <p:txBody>
          <a:bodyPr wrap="none" lIns="0" tIns="0" rIns="0" bIns="0" anchor="ctr"/>
          <a:lstStyle/>
          <a:p>
            <a:pPr>
              <a:defRPr/>
            </a:pPr>
            <a:r>
              <a:rPr lang="en-US" sz="2800" b="1" spc="-18" dirty="0">
                <a:solidFill>
                  <a:srgbClr val="FFFF00"/>
                </a:solidFill>
                <a:latin typeface="Calibri" panose="020F0502020204030204" pitchFamily="34" charset="0"/>
              </a:rPr>
              <a:t>1980</a:t>
            </a:r>
            <a:r>
              <a:rPr lang="en-US" b="1" spc="-18" dirty="0">
                <a:solidFill>
                  <a:srgbClr val="FFFF00"/>
                </a:solidFill>
                <a:latin typeface="Calibri" panose="020F0502020204030204" pitchFamily="34" charset="0"/>
              </a:rPr>
              <a:t> </a:t>
            </a:r>
          </a:p>
        </p:txBody>
      </p:sp>
      <p:cxnSp>
        <p:nvCxnSpPr>
          <p:cNvPr id="19" name="מחבר ישר 18">
            <a:extLst>
              <a:ext uri="{FF2B5EF4-FFF2-40B4-BE49-F238E27FC236}">
                <a16:creationId xmlns:a16="http://schemas.microsoft.com/office/drawing/2014/main" id="{98ED862F-27DB-4282-B14E-D13ADF62DB40}"/>
              </a:ext>
            </a:extLst>
          </p:cNvPr>
          <p:cNvCxnSpPr>
            <a:stCxn id="0" idx="2"/>
          </p:cNvCxnSpPr>
          <p:nvPr/>
        </p:nvCxnSpPr>
        <p:spPr>
          <a:xfrm>
            <a:off x="7019925" y="3827464"/>
            <a:ext cx="26988" cy="820737"/>
          </a:xfrm>
          <a:prstGeom prst="line">
            <a:avLst/>
          </a:prstGeom>
        </p:spPr>
        <p:style>
          <a:lnRef idx="1">
            <a:schemeClr val="accent1"/>
          </a:lnRef>
          <a:fillRef idx="0">
            <a:schemeClr val="accent1"/>
          </a:fillRef>
          <a:effectRef idx="0">
            <a:schemeClr val="accent1"/>
          </a:effectRef>
          <a:fontRef idx="minor">
            <a:schemeClr val="tx1"/>
          </a:fontRef>
        </p:style>
      </p:cxnSp>
      <p:sp>
        <p:nvSpPr>
          <p:cNvPr id="20" name="OTLSHAPE_M_52743de8bb6d4044896f473898fe9da7_Shape">
            <a:extLst>
              <a:ext uri="{FF2B5EF4-FFF2-40B4-BE49-F238E27FC236}">
                <a16:creationId xmlns:a16="http://schemas.microsoft.com/office/drawing/2014/main" id="{1D1D7E49-9DA5-4F17-A43A-73BE443EF205}"/>
              </a:ext>
            </a:extLst>
          </p:cNvPr>
          <p:cNvSpPr/>
          <p:nvPr>
            <p:custDataLst>
              <p:tags r:id="rId70"/>
            </p:custDataLst>
          </p:nvPr>
        </p:nvSpPr>
        <p:spPr>
          <a:xfrm rot="16200000" flipH="1">
            <a:off x="6920642" y="4614452"/>
            <a:ext cx="186795" cy="210421"/>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21" name="תיבת טקסט 20">
            <a:extLst>
              <a:ext uri="{FF2B5EF4-FFF2-40B4-BE49-F238E27FC236}">
                <a16:creationId xmlns:a16="http://schemas.microsoft.com/office/drawing/2014/main" id="{C15FCC4C-29E7-478F-AFBA-A727B8288162}"/>
              </a:ext>
            </a:extLst>
          </p:cNvPr>
          <p:cNvSpPr txBox="1">
            <a:spLocks noChangeArrowheads="1"/>
          </p:cNvSpPr>
          <p:nvPr/>
        </p:nvSpPr>
        <p:spPr bwMode="auto">
          <a:xfrm>
            <a:off x="6875463" y="4611688"/>
            <a:ext cx="214855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cs typeface="Arial" panose="020B0604020202020204" pitchFamily="34" charset="0"/>
              </a:defRPr>
            </a:lvl1pPr>
            <a:lvl2pPr marL="742950" indent="-285750" algn="r" rtl="1">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cs typeface="Arial" panose="020B0604020202020204" pitchFamily="34" charset="0"/>
              </a:defRPr>
            </a:lvl2pPr>
            <a:lvl3pPr marL="1143000" indent="-228600" algn="r" rtl="1">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cs typeface="Arial" panose="020B0604020202020204" pitchFamily="34" charset="0"/>
              </a:defRPr>
            </a:lvl3pPr>
            <a:lvl4pPr marL="16002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4pPr>
            <a:lvl5pPr marL="2057400" indent="-228600" algn="r" rtl="1">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5pPr>
            <a:lvl6pPr marL="25146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6pPr>
            <a:lvl7pPr marL="29718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7pPr>
            <a:lvl8pPr marL="34290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8pPr>
            <a:lvl9pPr marL="3886200" indent="-228600" defTabSz="4572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cs typeface="Arial" panose="020B0604020202020204" pitchFamily="34" charset="0"/>
              </a:defRPr>
            </a:lvl9pPr>
          </a:lstStyle>
          <a:p>
            <a:pPr eaLnBrk="1" hangingPunct="1">
              <a:spcBef>
                <a:spcPct val="0"/>
              </a:spcBef>
              <a:buClrTx/>
              <a:buSzTx/>
              <a:buFontTx/>
              <a:buNone/>
            </a:pPr>
            <a:r>
              <a:rPr lang="he-IL" altLang="he-IL" sz="1600" b="1" dirty="0">
                <a:solidFill>
                  <a:srgbClr val="002060"/>
                </a:solidFill>
                <a:cs typeface="Gisha" panose="020B0502040204020203" pitchFamily="34" charset="-79"/>
              </a:rPr>
              <a:t>מחבלים במשגב  עם</a:t>
            </a:r>
          </a:p>
        </p:txBody>
      </p:sp>
      <p:cxnSp>
        <p:nvCxnSpPr>
          <p:cNvPr id="23" name="מחבר ישר 22">
            <a:extLst>
              <a:ext uri="{FF2B5EF4-FFF2-40B4-BE49-F238E27FC236}">
                <a16:creationId xmlns:a16="http://schemas.microsoft.com/office/drawing/2014/main" id="{E0637633-CF6D-475A-BF27-DD433ADC1DBC}"/>
              </a:ext>
            </a:extLst>
          </p:cNvPr>
          <p:cNvCxnSpPr>
            <a:cxnSpLocks/>
            <a:stCxn id="0" idx="0"/>
          </p:cNvCxnSpPr>
          <p:nvPr/>
        </p:nvCxnSpPr>
        <p:spPr>
          <a:xfrm flipV="1">
            <a:off x="7159625" y="1847850"/>
            <a:ext cx="0" cy="857250"/>
          </a:xfrm>
          <a:prstGeom prst="line">
            <a:avLst/>
          </a:prstGeom>
        </p:spPr>
        <p:style>
          <a:lnRef idx="1">
            <a:schemeClr val="accent1"/>
          </a:lnRef>
          <a:fillRef idx="0">
            <a:schemeClr val="accent1"/>
          </a:fillRef>
          <a:effectRef idx="0">
            <a:schemeClr val="accent1"/>
          </a:effectRef>
          <a:fontRef idx="minor">
            <a:schemeClr val="tx1"/>
          </a:fontRef>
        </p:style>
      </p:cxnSp>
      <p:sp>
        <p:nvSpPr>
          <p:cNvPr id="27" name="OTLSHAPE_T_e6f5c918bdd649a1ac919cf22468a23b_Shape">
            <a:extLst>
              <a:ext uri="{FF2B5EF4-FFF2-40B4-BE49-F238E27FC236}">
                <a16:creationId xmlns:a16="http://schemas.microsoft.com/office/drawing/2014/main" id="{8F5DC30F-D32F-430A-A9EF-361EEE76596B}"/>
              </a:ext>
            </a:extLst>
          </p:cNvPr>
          <p:cNvSpPr/>
          <p:nvPr>
            <p:custDataLst>
              <p:tags r:id="rId71"/>
            </p:custDataLst>
          </p:nvPr>
        </p:nvSpPr>
        <p:spPr>
          <a:xfrm>
            <a:off x="6653663" y="1325589"/>
            <a:ext cx="1621295" cy="1214237"/>
          </a:xfrm>
          <a:prstGeom prst="roundRect">
            <a:avLst>
              <a:gd name="adj" fmla="val 100000"/>
            </a:avLst>
          </a:prstGeom>
          <a:solidFill>
            <a:srgbClr val="62B57B"/>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2000" b="1" dirty="0">
                <a:solidFill>
                  <a:srgbClr val="FFFF00"/>
                </a:solidFill>
              </a:rPr>
              <a:t>יוני</a:t>
            </a:r>
            <a:r>
              <a:rPr lang="he-IL" sz="1400" b="1" dirty="0"/>
              <a:t> 80 קריית שמונה 10 ימים מתחת</a:t>
            </a:r>
          </a:p>
          <a:p>
            <a:pPr algn="ctr">
              <a:defRPr/>
            </a:pPr>
            <a:r>
              <a:rPr lang="he-IL" sz="1400" b="1" dirty="0"/>
              <a:t>לאדמה </a:t>
            </a:r>
            <a:endParaRPr lang="en-US" sz="1400" b="1" dirty="0"/>
          </a:p>
        </p:txBody>
      </p:sp>
      <p:sp>
        <p:nvSpPr>
          <p:cNvPr id="3" name="תיבת טקסט 2">
            <a:extLst>
              <a:ext uri="{FF2B5EF4-FFF2-40B4-BE49-F238E27FC236}">
                <a16:creationId xmlns:a16="http://schemas.microsoft.com/office/drawing/2014/main" id="{0DE97A65-9070-4FED-A82C-1364D5E56F22}"/>
              </a:ext>
            </a:extLst>
          </p:cNvPr>
          <p:cNvSpPr txBox="1"/>
          <p:nvPr/>
        </p:nvSpPr>
        <p:spPr>
          <a:xfrm rot="20370163">
            <a:off x="1612616" y="908721"/>
            <a:ext cx="1961231" cy="830997"/>
          </a:xfrm>
          <a:prstGeom prst="rect">
            <a:avLst/>
          </a:prstGeom>
          <a:solidFill>
            <a:schemeClr val="accent5">
              <a:lumMod val="60000"/>
              <a:lumOff val="40000"/>
            </a:schemeClr>
          </a:solidFill>
          <a:scene3d>
            <a:camera prst="orthographicFront"/>
            <a:lightRig rig="threePt" dir="t"/>
          </a:scene3d>
          <a:sp3d>
            <a:bevelT prst="angle"/>
          </a:sp3d>
        </p:spPr>
        <p:txBody>
          <a:bodyPr rtlCol="1">
            <a:spAutoFit/>
          </a:bodyPr>
          <a:lstStyle/>
          <a:p>
            <a:pPr algn="r" rtl="1">
              <a:defRPr/>
            </a:pPr>
            <a:r>
              <a:rPr lang="he-IL" sz="1200" b="1" dirty="0"/>
              <a:t>תכנית המניעה הראשונה חינוך מיני  וחינוך לחיי משפחה [</a:t>
            </a:r>
            <a:r>
              <a:rPr lang="he-IL" sz="1200" b="1" dirty="0" err="1"/>
              <a:t>נט"ע</a:t>
            </a:r>
            <a:r>
              <a:rPr lang="he-IL" sz="1200" b="1" dirty="0"/>
              <a:t>] שנות ה70'</a:t>
            </a:r>
          </a:p>
          <a:p>
            <a:pPr algn="r" rtl="1">
              <a:defRPr/>
            </a:pPr>
            <a:endParaRPr lang="he-IL" sz="1200" dirty="0"/>
          </a:p>
        </p:txBody>
      </p:sp>
      <p:sp>
        <p:nvSpPr>
          <p:cNvPr id="9" name="ברק 8">
            <a:extLst>
              <a:ext uri="{FF2B5EF4-FFF2-40B4-BE49-F238E27FC236}">
                <a16:creationId xmlns:a16="http://schemas.microsoft.com/office/drawing/2014/main" id="{1249BAD1-77B7-4F0A-9BE1-82E1B1ABCA53}"/>
              </a:ext>
            </a:extLst>
          </p:cNvPr>
          <p:cNvSpPr/>
          <p:nvPr/>
        </p:nvSpPr>
        <p:spPr>
          <a:xfrm>
            <a:off x="1619742" y="25400"/>
            <a:ext cx="914400" cy="914400"/>
          </a:xfrm>
          <a:prstGeom prst="lightningBolt">
            <a:avLst/>
          </a:prstGeom>
          <a:solidFill>
            <a:srgbClr val="FFFF00"/>
          </a:solidFill>
          <a:scene3d>
            <a:camera prst="orthographicFront"/>
            <a:lightRig rig="threePt" dir="t"/>
          </a:scene3d>
          <a:sp3d>
            <a:bevelT w="165100" prst="coolSlant"/>
          </a:sp3d>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defRPr/>
            </a:pPr>
            <a:endParaRPr lang="he-IL"/>
          </a:p>
        </p:txBody>
      </p:sp>
      <p:pic>
        <p:nvPicPr>
          <p:cNvPr id="9332" name="Picture 107" descr="יתמהו איך אישה ראש ממשלה&quot;. השבוע לפני">
            <a:extLst>
              <a:ext uri="{FF2B5EF4-FFF2-40B4-BE49-F238E27FC236}">
                <a16:creationId xmlns:a16="http://schemas.microsoft.com/office/drawing/2014/main" id="{6D117F03-3500-4548-9D46-BCD5564A5F1C}"/>
              </a:ext>
            </a:extLst>
          </p:cNvPr>
          <p:cNvPicPr>
            <a:picLocks noChangeAspect="1" noChangeArrowheads="1"/>
          </p:cNvPicPr>
          <p:nvPr/>
        </p:nvPicPr>
        <p:blipFill>
          <a:blip r:embed="rId75">
            <a:extLst>
              <a:ext uri="{28A0092B-C50C-407E-A947-70E740481C1C}">
                <a14:useLocalDpi xmlns:a14="http://schemas.microsoft.com/office/drawing/2010/main" val="0"/>
              </a:ext>
            </a:extLst>
          </a:blip>
          <a:srcRect/>
          <a:stretch>
            <a:fillRect/>
          </a:stretch>
        </p:blipFill>
        <p:spPr bwMode="auto">
          <a:xfrm rot="736257">
            <a:off x="8380413" y="1087439"/>
            <a:ext cx="1636712"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תמונה 10">
            <a:extLst>
              <a:ext uri="{FF2B5EF4-FFF2-40B4-BE49-F238E27FC236}">
                <a16:creationId xmlns:a16="http://schemas.microsoft.com/office/drawing/2014/main" id="{96B08C34-DCE1-4A7A-8F4C-892385CC9034}"/>
              </a:ext>
            </a:extLst>
          </p:cNvPr>
          <p:cNvPicPr>
            <a:picLocks noChangeAspect="1"/>
          </p:cNvPicPr>
          <p:nvPr/>
        </p:nvPicPr>
        <p:blipFill>
          <a:blip r:embed="rId76"/>
          <a:stretch>
            <a:fillRect/>
          </a:stretch>
        </p:blipFill>
        <p:spPr>
          <a:xfrm>
            <a:off x="786848" y="4157995"/>
            <a:ext cx="1264264" cy="707988"/>
          </a:xfrm>
          <a:prstGeom prst="rect">
            <a:avLst/>
          </a:prstGeom>
          <a:ln>
            <a:noFill/>
          </a:ln>
          <a:effectLst>
            <a:softEdge rad="112500"/>
          </a:effectLst>
        </p:spPr>
      </p:pic>
      <p:cxnSp>
        <p:nvCxnSpPr>
          <p:cNvPr id="15" name="מחבר ישר 14">
            <a:extLst>
              <a:ext uri="{FF2B5EF4-FFF2-40B4-BE49-F238E27FC236}">
                <a16:creationId xmlns:a16="http://schemas.microsoft.com/office/drawing/2014/main" id="{31E54D6F-C4F9-4D48-AA98-F7934DDD2651}"/>
              </a:ext>
            </a:extLst>
          </p:cNvPr>
          <p:cNvCxnSpPr/>
          <p:nvPr/>
        </p:nvCxnSpPr>
        <p:spPr>
          <a:xfrm>
            <a:off x="5191125" y="3419870"/>
            <a:ext cx="0" cy="178275"/>
          </a:xfrm>
          <a:prstGeom prst="line">
            <a:avLst/>
          </a:prstGeom>
          <a:ln w="38100"/>
          <a:scene3d>
            <a:camera prst="orthographicFront"/>
            <a:lightRig rig="threePt" dir="t"/>
          </a:scene3d>
          <a:sp3d>
            <a:bevelT prst="angle"/>
          </a:sp3d>
        </p:spPr>
        <p:style>
          <a:lnRef idx="1">
            <a:schemeClr val="accent3"/>
          </a:lnRef>
          <a:fillRef idx="0">
            <a:schemeClr val="accent3"/>
          </a:fillRef>
          <a:effectRef idx="0">
            <a:schemeClr val="accent3"/>
          </a:effectRef>
          <a:fontRef idx="minor">
            <a:schemeClr val="tx1"/>
          </a:fontRef>
        </p:style>
      </p:cxnSp>
      <p:pic>
        <p:nvPicPr>
          <p:cNvPr id="18" name="תמונה 17">
            <a:extLst>
              <a:ext uri="{FF2B5EF4-FFF2-40B4-BE49-F238E27FC236}">
                <a16:creationId xmlns:a16="http://schemas.microsoft.com/office/drawing/2014/main" id="{41140266-C67A-49E5-A170-33255D0F2682}"/>
              </a:ext>
            </a:extLst>
          </p:cNvPr>
          <p:cNvPicPr>
            <a:picLocks noChangeAspect="1"/>
          </p:cNvPicPr>
          <p:nvPr/>
        </p:nvPicPr>
        <p:blipFill>
          <a:blip r:embed="rId77"/>
          <a:stretch>
            <a:fillRect/>
          </a:stretch>
        </p:blipFill>
        <p:spPr>
          <a:xfrm>
            <a:off x="6592032" y="5031248"/>
            <a:ext cx="2148551" cy="1429763"/>
          </a:xfrm>
          <a:prstGeom prst="rect">
            <a:avLst/>
          </a:prstGeom>
          <a:ln>
            <a:noFill/>
          </a:ln>
          <a:effectLst>
            <a:softEdge rad="112500"/>
          </a:effectLst>
        </p:spPr>
      </p:pic>
    </p:spTree>
    <p:custDataLst>
      <p:tags r:id="rId1"/>
    </p:custData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תמונה 20">
            <a:extLst>
              <a:ext uri="{FF2B5EF4-FFF2-40B4-BE49-F238E27FC236}">
                <a16:creationId xmlns:a16="http://schemas.microsoft.com/office/drawing/2014/main" id="{8A7F3682-1662-4E7D-B178-C00797ECB893}"/>
              </a:ext>
            </a:extLst>
          </p:cNvPr>
          <p:cNvPicPr>
            <a:picLocks noChangeAspect="1"/>
          </p:cNvPicPr>
          <p:nvPr/>
        </p:nvPicPr>
        <p:blipFill>
          <a:blip r:embed="rId70"/>
          <a:stretch>
            <a:fillRect/>
          </a:stretch>
        </p:blipFill>
        <p:spPr>
          <a:xfrm rot="2563282">
            <a:off x="8141453" y="3918291"/>
            <a:ext cx="1800225" cy="2543175"/>
          </a:xfrm>
          <a:prstGeom prst="rect">
            <a:avLst/>
          </a:prstGeom>
          <a:ln>
            <a:noFill/>
          </a:ln>
          <a:effectLst>
            <a:softEdge rad="112500"/>
          </a:effectLst>
        </p:spPr>
      </p:pic>
      <p:cxnSp>
        <p:nvCxnSpPr>
          <p:cNvPr id="9258" name="OTLSHAPE_M_52743de8bb6d4044896f473898fe9da7_Connector1">
            <a:extLst>
              <a:ext uri="{FF2B5EF4-FFF2-40B4-BE49-F238E27FC236}">
                <a16:creationId xmlns:a16="http://schemas.microsoft.com/office/drawing/2014/main" id="{B24BC038-9DD7-48D0-A497-69FBCFD74399}"/>
              </a:ext>
            </a:extLst>
          </p:cNvPr>
          <p:cNvCxnSpPr>
            <a:cxnSpLocks/>
          </p:cNvCxnSpPr>
          <p:nvPr>
            <p:custDataLst>
              <p:tags r:id="rId2"/>
            </p:custDataLst>
          </p:nvPr>
        </p:nvCxnSpPr>
        <p:spPr>
          <a:xfrm>
            <a:off x="3933825" y="2640013"/>
            <a:ext cx="12700" cy="258762"/>
          </a:xfrm>
          <a:prstGeom prst="line">
            <a:avLst/>
          </a:prstGeom>
          <a:ln w="9525" cap="flat" cmpd="sng" algn="ctr">
            <a:solidFill>
              <a:srgbClr val="087F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57" name="OTLSHAPE_M_a58f29487c0343c08abcf41913e40cae_Connector1">
            <a:extLst>
              <a:ext uri="{FF2B5EF4-FFF2-40B4-BE49-F238E27FC236}">
                <a16:creationId xmlns:a16="http://schemas.microsoft.com/office/drawing/2014/main" id="{068B9007-85A6-4726-A770-290229C2553A}"/>
              </a:ext>
            </a:extLst>
          </p:cNvPr>
          <p:cNvCxnSpPr/>
          <p:nvPr>
            <p:custDataLst>
              <p:tags r:id="rId3"/>
            </p:custDataLst>
          </p:nvPr>
        </p:nvCxnSpPr>
        <p:spPr>
          <a:xfrm>
            <a:off x="2820988" y="2217738"/>
            <a:ext cx="0" cy="1066800"/>
          </a:xfrm>
          <a:prstGeom prst="line">
            <a:avLst/>
          </a:prstGeom>
          <a:ln w="9525" cap="flat" cmpd="sng" algn="ctr">
            <a:solidFill>
              <a:srgbClr val="0072B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36" name="OTLSHAPE_TB_00000000000000000000000000000000_ScaleContainer">
            <a:extLst>
              <a:ext uri="{FF2B5EF4-FFF2-40B4-BE49-F238E27FC236}">
                <a16:creationId xmlns:a16="http://schemas.microsoft.com/office/drawing/2014/main" id="{209671B5-A88B-47C6-A9E8-FCB797226B5D}"/>
              </a:ext>
            </a:extLst>
          </p:cNvPr>
          <p:cNvSpPr/>
          <p:nvPr>
            <p:custDataLst>
              <p:tags r:id="rId4"/>
            </p:custDataLst>
          </p:nvPr>
        </p:nvSpPr>
        <p:spPr>
          <a:xfrm>
            <a:off x="2333053" y="2854198"/>
            <a:ext cx="5995195" cy="507344"/>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37" name="OTLSHAPE_TB_00000000000000000000000000000000_ElapsedTime" hidden="1">
            <a:extLst>
              <a:ext uri="{FF2B5EF4-FFF2-40B4-BE49-F238E27FC236}">
                <a16:creationId xmlns:a16="http://schemas.microsoft.com/office/drawing/2014/main" id="{B08D09F5-9408-43F8-8A44-A4CE50652A76}"/>
              </a:ext>
            </a:extLst>
          </p:cNvPr>
          <p:cNvSpPr/>
          <p:nvPr>
            <p:custDataLst>
              <p:tags r:id="rId5"/>
            </p:custDataLst>
          </p:nvPr>
        </p:nvSpPr>
        <p:spPr>
          <a:xfrm>
            <a:off x="1524000" y="0"/>
            <a:ext cx="0" cy="0"/>
          </a:xfrm>
          <a:prstGeom prst="roundRect">
            <a:avLst>
              <a:gd name="adj" fmla="val 100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38" name="OTLSHAPE_TB_00000000000000000000000000000000_TodayMarkerShape" hidden="1">
            <a:extLst>
              <a:ext uri="{FF2B5EF4-FFF2-40B4-BE49-F238E27FC236}">
                <a16:creationId xmlns:a16="http://schemas.microsoft.com/office/drawing/2014/main" id="{C3F223DE-C4A1-4707-8A65-FA1F831F979B}"/>
              </a:ext>
            </a:extLst>
          </p:cNvPr>
          <p:cNvSpPr/>
          <p:nvPr>
            <p:custDataLst>
              <p:tags r:id="rId6"/>
            </p:custDataLst>
          </p:nvPr>
        </p:nvSpPr>
        <p:spPr>
          <a:xfrm>
            <a:off x="2441575" y="3295650"/>
            <a:ext cx="107950"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48" name="OTLSHAPE_TB_00000000000000000000000000000000_TodayMarkerText" hidden="1">
            <a:extLst>
              <a:ext uri="{FF2B5EF4-FFF2-40B4-BE49-F238E27FC236}">
                <a16:creationId xmlns:a16="http://schemas.microsoft.com/office/drawing/2014/main" id="{D4C485F7-DAD4-4D8B-B5B6-8F120CE5F648}"/>
              </a:ext>
            </a:extLst>
          </p:cNvPr>
          <p:cNvSpPr txBox="1">
            <a:spLocks noChangeArrowheads="1"/>
          </p:cNvSpPr>
          <p:nvPr>
            <p:custDataLst>
              <p:tags r:id="rId7"/>
            </p:custDataLst>
          </p:nvPr>
        </p:nvSpPr>
        <p:spPr bwMode="auto">
          <a:xfrm>
            <a:off x="2495550" y="3422651"/>
            <a:ext cx="2555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he-IL" sz="800">
                <a:solidFill>
                  <a:srgbClr val="000000"/>
                </a:solidFill>
                <a:latin typeface="Calibri" panose="020F0502020204030204" pitchFamily="34" charset="0"/>
              </a:rPr>
              <a:t>Today</a:t>
            </a:r>
          </a:p>
        </p:txBody>
      </p:sp>
      <p:sp>
        <p:nvSpPr>
          <p:cNvPr id="9240" name="OTLSHAPE_TB_00000000000000000000000000000000_TimescaleInterval1">
            <a:extLst>
              <a:ext uri="{FF2B5EF4-FFF2-40B4-BE49-F238E27FC236}">
                <a16:creationId xmlns:a16="http://schemas.microsoft.com/office/drawing/2014/main" id="{72F089F8-C12F-4721-9B9B-3B90AAB2E67E}"/>
              </a:ext>
            </a:extLst>
          </p:cNvPr>
          <p:cNvSpPr txBox="1"/>
          <p:nvPr>
            <p:custDataLst>
              <p:tags r:id="rId8"/>
            </p:custDataLst>
          </p:nvPr>
        </p:nvSpPr>
        <p:spPr>
          <a:xfrm>
            <a:off x="2559050" y="3011489"/>
            <a:ext cx="268288" cy="187325"/>
          </a:xfrm>
          <a:prstGeom prst="rect">
            <a:avLst/>
          </a:prstGeom>
          <a:noFill/>
        </p:spPr>
        <p:txBody>
          <a:bodyPr wrap="none" lIns="0" tIns="0" rIns="0" bIns="0" anchor="ctr"/>
          <a:lstStyle/>
          <a:p>
            <a:pPr>
              <a:defRPr/>
            </a:pPr>
            <a:r>
              <a:rPr lang="he-IL" sz="1600" b="1" spc="-18" dirty="0">
                <a:solidFill>
                  <a:srgbClr val="FFFF00"/>
                </a:solidFill>
                <a:latin typeface="Calibri" panose="020F0502020204030204" pitchFamily="34" charset="0"/>
              </a:rPr>
              <a:t>1981 </a:t>
            </a:r>
            <a:endParaRPr lang="en-US" sz="1600" b="1" spc="-18" dirty="0">
              <a:solidFill>
                <a:srgbClr val="FFFF00"/>
              </a:solidFill>
              <a:latin typeface="Calibri" panose="020F0502020204030204" pitchFamily="34" charset="0"/>
            </a:endParaRPr>
          </a:p>
        </p:txBody>
      </p:sp>
      <p:cxnSp>
        <p:nvCxnSpPr>
          <p:cNvPr id="9241" name="OTLSHAPE_TB_00000000000000000000000000000000_Separator1">
            <a:extLst>
              <a:ext uri="{FF2B5EF4-FFF2-40B4-BE49-F238E27FC236}">
                <a16:creationId xmlns:a16="http://schemas.microsoft.com/office/drawing/2014/main" id="{A439AB27-A013-493E-AB12-7E1F5F787BD5}"/>
              </a:ext>
            </a:extLst>
          </p:cNvPr>
          <p:cNvCxnSpPr/>
          <p:nvPr>
            <p:custDataLst>
              <p:tags r:id="rId9"/>
            </p:custDataLst>
          </p:nvPr>
        </p:nvCxnSpPr>
        <p:spPr>
          <a:xfrm>
            <a:off x="3287713"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42" name="OTLSHAPE_TB_00000000000000000000000000000000_TimescaleInterval2">
            <a:extLst>
              <a:ext uri="{FF2B5EF4-FFF2-40B4-BE49-F238E27FC236}">
                <a16:creationId xmlns:a16="http://schemas.microsoft.com/office/drawing/2014/main" id="{B819BE6E-5066-4BC0-960A-B62BAEA3FCC8}"/>
              </a:ext>
            </a:extLst>
          </p:cNvPr>
          <p:cNvSpPr txBox="1"/>
          <p:nvPr>
            <p:custDataLst>
              <p:tags r:id="rId10"/>
            </p:custDataLst>
          </p:nvPr>
        </p:nvSpPr>
        <p:spPr>
          <a:xfrm>
            <a:off x="3590926" y="3011489"/>
            <a:ext cx="207963" cy="187325"/>
          </a:xfrm>
          <a:prstGeom prst="rect">
            <a:avLst/>
          </a:prstGeom>
          <a:noFill/>
        </p:spPr>
        <p:txBody>
          <a:bodyPr wrap="none" lIns="0" tIns="0" rIns="0" bIns="0" anchor="ctr"/>
          <a:lstStyle/>
          <a:p>
            <a:pPr>
              <a:defRPr/>
            </a:pPr>
            <a:r>
              <a:rPr lang="en-US" spc="-18" dirty="0">
                <a:solidFill>
                  <a:schemeClr val="lt2"/>
                </a:solidFill>
                <a:latin typeface="Calibri" panose="020F0502020204030204" pitchFamily="34" charset="0"/>
              </a:rPr>
              <a:t>1982</a:t>
            </a:r>
            <a:endParaRPr lang="en-US" sz="1200" spc="-18" dirty="0">
              <a:solidFill>
                <a:schemeClr val="lt2"/>
              </a:solidFill>
              <a:latin typeface="Calibri" panose="020F0502020204030204" pitchFamily="34" charset="0"/>
            </a:endParaRPr>
          </a:p>
        </p:txBody>
      </p:sp>
      <p:cxnSp>
        <p:nvCxnSpPr>
          <p:cNvPr id="9243" name="OTLSHAPE_TB_00000000000000000000000000000000_Separator2">
            <a:extLst>
              <a:ext uri="{FF2B5EF4-FFF2-40B4-BE49-F238E27FC236}">
                <a16:creationId xmlns:a16="http://schemas.microsoft.com/office/drawing/2014/main" id="{5058DD68-8BD3-4AF4-BD9B-CBB0ED86A584}"/>
              </a:ext>
            </a:extLst>
          </p:cNvPr>
          <p:cNvCxnSpPr/>
          <p:nvPr>
            <p:custDataLst>
              <p:tags r:id="rId11"/>
            </p:custDataLst>
          </p:nvPr>
        </p:nvCxnSpPr>
        <p:spPr>
          <a:xfrm>
            <a:off x="4081463"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44" name="OTLSHAPE_TB_00000000000000000000000000000000_TimescaleInterval3">
            <a:extLst>
              <a:ext uri="{FF2B5EF4-FFF2-40B4-BE49-F238E27FC236}">
                <a16:creationId xmlns:a16="http://schemas.microsoft.com/office/drawing/2014/main" id="{186D3E9F-93FB-48E8-90DD-3E63B6B80E80}"/>
              </a:ext>
            </a:extLst>
          </p:cNvPr>
          <p:cNvSpPr txBox="1"/>
          <p:nvPr>
            <p:custDataLst>
              <p:tags r:id="rId12"/>
            </p:custDataLst>
          </p:nvPr>
        </p:nvSpPr>
        <p:spPr>
          <a:xfrm>
            <a:off x="4237038" y="3011489"/>
            <a:ext cx="158750" cy="187325"/>
          </a:xfrm>
          <a:prstGeom prst="rect">
            <a:avLst/>
          </a:prstGeom>
          <a:noFill/>
        </p:spPr>
        <p:txBody>
          <a:bodyPr wrap="none" lIns="0" tIns="0" rIns="0" bIns="0" anchor="ctr"/>
          <a:lstStyle/>
          <a:p>
            <a:pPr>
              <a:defRPr/>
            </a:pPr>
            <a:r>
              <a:rPr lang="en-US" spc="-20" dirty="0">
                <a:solidFill>
                  <a:schemeClr val="lt2"/>
                </a:solidFill>
                <a:latin typeface="Calibri" panose="020F0502020204030204" pitchFamily="34" charset="0"/>
              </a:rPr>
              <a:t>1984 </a:t>
            </a:r>
          </a:p>
        </p:txBody>
      </p:sp>
      <p:cxnSp>
        <p:nvCxnSpPr>
          <p:cNvPr id="9245" name="OTLSHAPE_TB_00000000000000000000000000000000_Separator3">
            <a:extLst>
              <a:ext uri="{FF2B5EF4-FFF2-40B4-BE49-F238E27FC236}">
                <a16:creationId xmlns:a16="http://schemas.microsoft.com/office/drawing/2014/main" id="{9188ACC7-5652-46B1-B46A-39C360492B47}"/>
              </a:ext>
            </a:extLst>
          </p:cNvPr>
          <p:cNvCxnSpPr/>
          <p:nvPr>
            <p:custDataLst>
              <p:tags r:id="rId13"/>
            </p:custDataLst>
          </p:nvPr>
        </p:nvCxnSpPr>
        <p:spPr>
          <a:xfrm>
            <a:off x="4887913"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46" name="OTLSHAPE_TB_00000000000000000000000000000000_TimescaleInterval4">
            <a:extLst>
              <a:ext uri="{FF2B5EF4-FFF2-40B4-BE49-F238E27FC236}">
                <a16:creationId xmlns:a16="http://schemas.microsoft.com/office/drawing/2014/main" id="{7D5EB25F-B587-48EA-9541-2692259C2DE4}"/>
              </a:ext>
            </a:extLst>
          </p:cNvPr>
          <p:cNvSpPr txBox="1"/>
          <p:nvPr>
            <p:custDataLst>
              <p:tags r:id="rId14"/>
            </p:custDataLst>
          </p:nvPr>
        </p:nvSpPr>
        <p:spPr>
          <a:xfrm>
            <a:off x="4951413" y="3011489"/>
            <a:ext cx="241300" cy="187325"/>
          </a:xfrm>
          <a:prstGeom prst="rect">
            <a:avLst/>
          </a:prstGeom>
          <a:noFill/>
        </p:spPr>
        <p:txBody>
          <a:bodyPr wrap="none" lIns="0" tIns="0" rIns="0" bIns="0" anchor="ctr"/>
          <a:lstStyle/>
          <a:p>
            <a:pPr>
              <a:defRPr/>
            </a:pPr>
            <a:r>
              <a:rPr lang="en-US" spc="-20" dirty="0">
                <a:solidFill>
                  <a:schemeClr val="lt2"/>
                </a:solidFill>
                <a:latin typeface="Calibri" panose="020F0502020204030204" pitchFamily="34" charset="0"/>
              </a:rPr>
              <a:t>1985</a:t>
            </a:r>
          </a:p>
        </p:txBody>
      </p:sp>
      <p:cxnSp>
        <p:nvCxnSpPr>
          <p:cNvPr id="9247" name="OTLSHAPE_TB_00000000000000000000000000000000_Separator4">
            <a:extLst>
              <a:ext uri="{FF2B5EF4-FFF2-40B4-BE49-F238E27FC236}">
                <a16:creationId xmlns:a16="http://schemas.microsoft.com/office/drawing/2014/main" id="{AC2A40B1-D2BA-4C23-991E-3B28BBF9F141}"/>
              </a:ext>
            </a:extLst>
          </p:cNvPr>
          <p:cNvCxnSpPr/>
          <p:nvPr>
            <p:custDataLst>
              <p:tags r:id="rId15"/>
            </p:custDataLst>
          </p:nvPr>
        </p:nvCxnSpPr>
        <p:spPr>
          <a:xfrm>
            <a:off x="5694363"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48" name="OTLSHAPE_TB_00000000000000000000000000000000_TimescaleInterval5">
            <a:extLst>
              <a:ext uri="{FF2B5EF4-FFF2-40B4-BE49-F238E27FC236}">
                <a16:creationId xmlns:a16="http://schemas.microsoft.com/office/drawing/2014/main" id="{AE4EFF07-2B64-42C7-81FD-CBB1E1676093}"/>
              </a:ext>
            </a:extLst>
          </p:cNvPr>
          <p:cNvSpPr txBox="1"/>
          <p:nvPr>
            <p:custDataLst>
              <p:tags r:id="rId16"/>
            </p:custDataLst>
          </p:nvPr>
        </p:nvSpPr>
        <p:spPr>
          <a:xfrm>
            <a:off x="5757863" y="3022601"/>
            <a:ext cx="381000" cy="176213"/>
          </a:xfrm>
          <a:prstGeom prst="rect">
            <a:avLst/>
          </a:prstGeom>
          <a:noFill/>
        </p:spPr>
        <p:txBody>
          <a:bodyPr wrap="none" lIns="0" tIns="0" rIns="0" bIns="0" anchor="ctr"/>
          <a:lstStyle/>
          <a:p>
            <a:pPr>
              <a:defRPr/>
            </a:pPr>
            <a:r>
              <a:rPr lang="en-US" spc="-18" dirty="0">
                <a:solidFill>
                  <a:schemeClr val="lt2"/>
                </a:solidFill>
                <a:latin typeface="Calibri" panose="020F0502020204030204" pitchFamily="34" charset="0"/>
              </a:rPr>
              <a:t>1986</a:t>
            </a:r>
            <a:endParaRPr lang="en-US" sz="1200" spc="-18" dirty="0">
              <a:solidFill>
                <a:schemeClr val="lt2"/>
              </a:solidFill>
              <a:latin typeface="Calibri" panose="020F0502020204030204" pitchFamily="34" charset="0"/>
            </a:endParaRPr>
          </a:p>
        </p:txBody>
      </p:sp>
      <p:cxnSp>
        <p:nvCxnSpPr>
          <p:cNvPr id="9249" name="OTLSHAPE_TB_00000000000000000000000000000000_Separator5">
            <a:extLst>
              <a:ext uri="{FF2B5EF4-FFF2-40B4-BE49-F238E27FC236}">
                <a16:creationId xmlns:a16="http://schemas.microsoft.com/office/drawing/2014/main" id="{D77EC22C-2A37-4A72-B306-EC87BBEECADD}"/>
              </a:ext>
            </a:extLst>
          </p:cNvPr>
          <p:cNvCxnSpPr/>
          <p:nvPr>
            <p:custDataLst>
              <p:tags r:id="rId17"/>
            </p:custDataLst>
          </p:nvPr>
        </p:nvCxnSpPr>
        <p:spPr>
          <a:xfrm>
            <a:off x="6473825"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51" name="OTLSHAPE_TB_00000000000000000000000000000000_Separator6">
            <a:extLst>
              <a:ext uri="{FF2B5EF4-FFF2-40B4-BE49-F238E27FC236}">
                <a16:creationId xmlns:a16="http://schemas.microsoft.com/office/drawing/2014/main" id="{6D19C4AC-0B43-46E2-AD83-84677843EEBB}"/>
              </a:ext>
            </a:extLst>
          </p:cNvPr>
          <p:cNvCxnSpPr/>
          <p:nvPr>
            <p:custDataLst>
              <p:tags r:id="rId18"/>
            </p:custDataLst>
          </p:nvPr>
        </p:nvCxnSpPr>
        <p:spPr>
          <a:xfrm>
            <a:off x="7280275"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52" name="OTLSHAPE_TB_00000000000000000000000000000000_TimescaleInterval7">
            <a:extLst>
              <a:ext uri="{FF2B5EF4-FFF2-40B4-BE49-F238E27FC236}">
                <a16:creationId xmlns:a16="http://schemas.microsoft.com/office/drawing/2014/main" id="{7D06FA22-BC0A-438F-BDD1-A53B589B2421}"/>
              </a:ext>
            </a:extLst>
          </p:cNvPr>
          <p:cNvSpPr txBox="1"/>
          <p:nvPr>
            <p:custDataLst>
              <p:tags r:id="rId19"/>
            </p:custDataLst>
          </p:nvPr>
        </p:nvSpPr>
        <p:spPr>
          <a:xfrm>
            <a:off x="7343775" y="3011489"/>
            <a:ext cx="242888" cy="187325"/>
          </a:xfrm>
          <a:prstGeom prst="rect">
            <a:avLst/>
          </a:prstGeom>
          <a:noFill/>
        </p:spPr>
        <p:txBody>
          <a:bodyPr wrap="none" lIns="0" tIns="0" rIns="0" bIns="0" anchor="ctr"/>
          <a:lstStyle/>
          <a:p>
            <a:pPr>
              <a:defRPr/>
            </a:pPr>
            <a:endParaRPr lang="en-US" sz="1200" spc="-20" dirty="0">
              <a:solidFill>
                <a:schemeClr val="lt2"/>
              </a:solidFill>
              <a:latin typeface="Calibri" panose="020F0502020204030204" pitchFamily="34" charset="0"/>
            </a:endParaRPr>
          </a:p>
        </p:txBody>
      </p:sp>
      <p:cxnSp>
        <p:nvCxnSpPr>
          <p:cNvPr id="9253" name="OTLSHAPE_TB_00000000000000000000000000000000_Separator7">
            <a:extLst>
              <a:ext uri="{FF2B5EF4-FFF2-40B4-BE49-F238E27FC236}">
                <a16:creationId xmlns:a16="http://schemas.microsoft.com/office/drawing/2014/main" id="{4DD2C849-74FA-4750-9EE0-B1A68BD096BC}"/>
              </a:ext>
            </a:extLst>
          </p:cNvPr>
          <p:cNvCxnSpPr/>
          <p:nvPr>
            <p:custDataLst>
              <p:tags r:id="rId20"/>
            </p:custDataLst>
          </p:nvPr>
        </p:nvCxnSpPr>
        <p:spPr>
          <a:xfrm>
            <a:off x="8059738"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55" name="OTLSHAPE_TB_00000000000000000000000000000000_Separator8">
            <a:extLst>
              <a:ext uri="{FF2B5EF4-FFF2-40B4-BE49-F238E27FC236}">
                <a16:creationId xmlns:a16="http://schemas.microsoft.com/office/drawing/2014/main" id="{F22E68F5-F1E6-42C8-901F-F5C411967125}"/>
              </a:ext>
            </a:extLst>
          </p:cNvPr>
          <p:cNvCxnSpPr/>
          <p:nvPr>
            <p:custDataLst>
              <p:tags r:id="rId21"/>
            </p:custDataLst>
          </p:nvPr>
        </p:nvCxnSpPr>
        <p:spPr>
          <a:xfrm>
            <a:off x="8866188"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61" name="OTLSHAPE_M_a58f29487c0343c08abcf41913e40cae_Title">
            <a:extLst>
              <a:ext uri="{FF2B5EF4-FFF2-40B4-BE49-F238E27FC236}">
                <a16:creationId xmlns:a16="http://schemas.microsoft.com/office/drawing/2014/main" id="{E60DCB78-3DB2-48F2-9F85-2A782309C1DD}"/>
              </a:ext>
            </a:extLst>
          </p:cNvPr>
          <p:cNvSpPr txBox="1"/>
          <p:nvPr>
            <p:custDataLst>
              <p:tags r:id="rId22"/>
            </p:custDataLst>
          </p:nvPr>
        </p:nvSpPr>
        <p:spPr>
          <a:xfrm>
            <a:off x="1805199" y="1097666"/>
            <a:ext cx="2590487" cy="830997"/>
          </a:xfrm>
          <a:prstGeom prst="rect">
            <a:avLst/>
          </a:prstGeom>
          <a:solidFill>
            <a:schemeClr val="accent2"/>
          </a:solidFill>
          <a:scene3d>
            <a:camera prst="orthographicFront"/>
            <a:lightRig rig="threePt" dir="t"/>
          </a:scene3d>
          <a:sp3d>
            <a:bevelT/>
          </a:sp3d>
        </p:spPr>
        <p:txBody>
          <a:bodyPr lIns="0" tIns="0" rIns="0" bIns="0" anchor="ctr">
            <a:spAutoFit/>
          </a:bodyPr>
          <a:lstStyle/>
          <a:p>
            <a:pPr algn="ctr" rtl="1">
              <a:defRPr/>
            </a:pPr>
            <a:r>
              <a:rPr lang="he-IL" b="1" spc="-6" dirty="0">
                <a:solidFill>
                  <a:schemeClr val="bg1"/>
                </a:solidFill>
                <a:latin typeface="Calibri" panose="020F0502020204030204" pitchFamily="34" charset="0"/>
              </a:rPr>
              <a:t>הקמת</a:t>
            </a:r>
          </a:p>
          <a:p>
            <a:pPr algn="ctr" rtl="1">
              <a:defRPr/>
            </a:pPr>
            <a:r>
              <a:rPr lang="he-IL" b="1" spc="-6" dirty="0">
                <a:solidFill>
                  <a:schemeClr val="bg1"/>
                </a:solidFill>
                <a:latin typeface="Calibri" panose="020F0502020204030204" pitchFamily="34" charset="0"/>
              </a:rPr>
              <a:t>המרכז לשעת חירום ק"ש לכל קו העימות </a:t>
            </a:r>
            <a:endParaRPr lang="en-US" b="1" spc="-6" dirty="0">
              <a:solidFill>
                <a:schemeClr val="bg1"/>
              </a:solidFill>
              <a:latin typeface="Calibri" panose="020F0502020204030204" pitchFamily="34" charset="0"/>
            </a:endParaRPr>
          </a:p>
        </p:txBody>
      </p:sp>
      <p:sp>
        <p:nvSpPr>
          <p:cNvPr id="9263" name="OTLSHAPE_M_a58f29487c0343c08abcf41913e40cae_Shape">
            <a:extLst>
              <a:ext uri="{FF2B5EF4-FFF2-40B4-BE49-F238E27FC236}">
                <a16:creationId xmlns:a16="http://schemas.microsoft.com/office/drawing/2014/main" id="{4515838E-F79F-4602-BB6A-FF6228B2679C}"/>
              </a:ext>
            </a:extLst>
          </p:cNvPr>
          <p:cNvSpPr/>
          <p:nvPr>
            <p:custDataLst>
              <p:tags r:id="rId23"/>
            </p:custDataLst>
          </p:nvPr>
        </p:nvSpPr>
        <p:spPr>
          <a:xfrm rot="11340713">
            <a:off x="2739005" y="2046827"/>
            <a:ext cx="165100" cy="165100"/>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66" name="OTLSHAPE_M_52743de8bb6d4044896f473898fe9da7_Shape">
            <a:extLst>
              <a:ext uri="{FF2B5EF4-FFF2-40B4-BE49-F238E27FC236}">
                <a16:creationId xmlns:a16="http://schemas.microsoft.com/office/drawing/2014/main" id="{5AB4830C-19D1-4D26-BDD2-78849B971609}"/>
              </a:ext>
            </a:extLst>
          </p:cNvPr>
          <p:cNvSpPr/>
          <p:nvPr>
            <p:custDataLst>
              <p:tags r:id="rId24"/>
            </p:custDataLst>
          </p:nvPr>
        </p:nvSpPr>
        <p:spPr>
          <a:xfrm rot="11035009">
            <a:off x="3808007" y="2469098"/>
            <a:ext cx="165100" cy="165100"/>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68" name="OTLSHAPE_M_a54bc827b05146d18b559f618723e2b4_Date">
            <a:extLst>
              <a:ext uri="{FF2B5EF4-FFF2-40B4-BE49-F238E27FC236}">
                <a16:creationId xmlns:a16="http://schemas.microsoft.com/office/drawing/2014/main" id="{9E681F50-59C1-48FE-AE0C-AC6089202C26}"/>
              </a:ext>
            </a:extLst>
          </p:cNvPr>
          <p:cNvSpPr txBox="1"/>
          <p:nvPr>
            <p:custDataLst>
              <p:tags r:id="rId25"/>
            </p:custDataLst>
          </p:nvPr>
        </p:nvSpPr>
        <p:spPr>
          <a:xfrm>
            <a:off x="4481513" y="2557464"/>
            <a:ext cx="304800" cy="153987"/>
          </a:xfrm>
          <a:prstGeom prst="rect">
            <a:avLst/>
          </a:prstGeom>
          <a:noFill/>
        </p:spPr>
        <p:txBody>
          <a:bodyPr lIns="0" tIns="0" rIns="0" bIns="0" anchor="ctr">
            <a:spAutoFit/>
          </a:bodyPr>
          <a:lstStyle/>
          <a:p>
            <a:pPr algn="ctr">
              <a:defRPr/>
            </a:pPr>
            <a:endParaRPr lang="en-US" sz="1000" spc="-6" dirty="0">
              <a:solidFill>
                <a:srgbClr val="7F7F7F"/>
              </a:solidFill>
              <a:latin typeface="Calibri" panose="020F0502020204030204" pitchFamily="34" charset="0"/>
            </a:endParaRPr>
          </a:p>
        </p:txBody>
      </p:sp>
      <p:sp>
        <p:nvSpPr>
          <p:cNvPr id="10273" name="OTLSHAPE_M_6a283b367375415b92b0e5fc4e16a0cc_Date" hidden="1">
            <a:extLst>
              <a:ext uri="{FF2B5EF4-FFF2-40B4-BE49-F238E27FC236}">
                <a16:creationId xmlns:a16="http://schemas.microsoft.com/office/drawing/2014/main" id="{3AF5B588-649F-4446-8E69-65D51E0735E2}"/>
              </a:ext>
            </a:extLst>
          </p:cNvPr>
          <p:cNvSpPr txBox="1">
            <a:spLocks noChangeArrowheads="1"/>
          </p:cNvSpPr>
          <p:nvPr>
            <p:custDataLst>
              <p:tags r:id="rId26"/>
            </p:custDataLst>
          </p:nvPr>
        </p:nvSpPr>
        <p:spPr bwMode="auto">
          <a:xfrm>
            <a:off x="7461250" y="2500949"/>
            <a:ext cx="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he-IL" sz="800">
                <a:solidFill>
                  <a:srgbClr val="D1282E"/>
                </a:solidFill>
                <a:latin typeface="Calibri" panose="020F0502020204030204" pitchFamily="34" charset="0"/>
              </a:rPr>
              <a:t>Nov 7</a:t>
            </a:r>
          </a:p>
        </p:txBody>
      </p:sp>
      <p:sp>
        <p:nvSpPr>
          <p:cNvPr id="9275" name="OTLSHAPE_M_6a283b367375415b92b0e5fc4e16a0cc_Shape">
            <a:extLst>
              <a:ext uri="{FF2B5EF4-FFF2-40B4-BE49-F238E27FC236}">
                <a16:creationId xmlns:a16="http://schemas.microsoft.com/office/drawing/2014/main" id="{DC29F83C-1DE4-4176-A449-944E9162FFC2}"/>
              </a:ext>
            </a:extLst>
          </p:cNvPr>
          <p:cNvSpPr/>
          <p:nvPr>
            <p:custDataLst>
              <p:tags r:id="rId27"/>
            </p:custDataLst>
          </p:nvPr>
        </p:nvSpPr>
        <p:spPr>
          <a:xfrm>
            <a:off x="7996397" y="3241671"/>
            <a:ext cx="228600" cy="254000"/>
          </a:xfrm>
          <a:prstGeom prst="star8">
            <a:avLst/>
          </a:prstGeom>
          <a:solidFill>
            <a:schemeClr val="accent4"/>
          </a:solidFill>
          <a:ln w="12700" cap="flat" cmpd="sng" algn="ctr">
            <a:noFill/>
            <a:prstDash val="solid"/>
            <a:miter lim="800000"/>
          </a:ln>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77" name="OTLSHAPE_M_7b0996464ffd4cd3a3b383ab1ba22438_Date" hidden="1">
            <a:extLst>
              <a:ext uri="{FF2B5EF4-FFF2-40B4-BE49-F238E27FC236}">
                <a16:creationId xmlns:a16="http://schemas.microsoft.com/office/drawing/2014/main" id="{7E076A46-6ED3-4E09-BDAF-0C1035EE286F}"/>
              </a:ext>
            </a:extLst>
          </p:cNvPr>
          <p:cNvSpPr txBox="1">
            <a:spLocks noChangeArrowheads="1"/>
          </p:cNvSpPr>
          <p:nvPr>
            <p:custDataLst>
              <p:tags r:id="rId28"/>
            </p:custDataLst>
          </p:nvPr>
        </p:nvSpPr>
        <p:spPr bwMode="auto">
          <a:xfrm>
            <a:off x="8580438" y="2791818"/>
            <a:ext cx="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he-IL" sz="800">
                <a:solidFill>
                  <a:srgbClr val="D1282E"/>
                </a:solidFill>
                <a:latin typeface="Calibri" panose="020F0502020204030204" pitchFamily="34" charset="0"/>
              </a:rPr>
              <a:t>Dec 20</a:t>
            </a:r>
          </a:p>
        </p:txBody>
      </p:sp>
      <p:sp>
        <p:nvSpPr>
          <p:cNvPr id="9283" name="OTLSHAPE_T_7c518fb37f2142bb8e0445920d0403b5_ShapePercentage" hidden="1">
            <a:extLst>
              <a:ext uri="{FF2B5EF4-FFF2-40B4-BE49-F238E27FC236}">
                <a16:creationId xmlns:a16="http://schemas.microsoft.com/office/drawing/2014/main" id="{4ED9B0A8-F622-49AC-936A-E646DF8806AE}"/>
              </a:ext>
            </a:extLst>
          </p:cNvPr>
          <p:cNvSpPr/>
          <p:nvPr>
            <p:custDataLst>
              <p:tags r:id="rId29"/>
            </p:custDataLst>
          </p:nvPr>
        </p:nvSpPr>
        <p:spPr>
          <a:xfrm>
            <a:off x="4705350" y="34988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79" name="OTLSHAPE_T_7c518fb37f2142bb8e0445920d0403b5_Duration" hidden="1">
            <a:extLst>
              <a:ext uri="{FF2B5EF4-FFF2-40B4-BE49-F238E27FC236}">
                <a16:creationId xmlns:a16="http://schemas.microsoft.com/office/drawing/2014/main" id="{583A52BE-5EDF-42EA-B64C-CF4BF79E7821}"/>
              </a:ext>
            </a:extLst>
          </p:cNvPr>
          <p:cNvSpPr txBox="1">
            <a:spLocks noChangeArrowheads="1"/>
          </p:cNvSpPr>
          <p:nvPr>
            <p:custDataLst>
              <p:tags r:id="rId30"/>
            </p:custDataLst>
          </p:nvPr>
        </p:nvSpPr>
        <p:spPr bwMode="auto">
          <a:xfrm>
            <a:off x="1524000" y="3498851"/>
            <a:ext cx="3302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he-IL" sz="1000">
                <a:solidFill>
                  <a:srgbClr val="C0504D"/>
                </a:solidFill>
                <a:latin typeface="Calibri" panose="020F0502020204030204" pitchFamily="34" charset="0"/>
              </a:rPr>
              <a:t>6 days</a:t>
            </a:r>
          </a:p>
        </p:txBody>
      </p:sp>
      <p:sp>
        <p:nvSpPr>
          <p:cNvPr id="10280" name="OTLSHAPE_T_7c518fb37f2142bb8e0445920d0403b5_TextPercentage" hidden="1">
            <a:extLst>
              <a:ext uri="{FF2B5EF4-FFF2-40B4-BE49-F238E27FC236}">
                <a16:creationId xmlns:a16="http://schemas.microsoft.com/office/drawing/2014/main" id="{9BF8370C-E0D3-452E-A5DF-3660EA0380E0}"/>
              </a:ext>
            </a:extLst>
          </p:cNvPr>
          <p:cNvSpPr txBox="1">
            <a:spLocks noChangeArrowheads="1"/>
          </p:cNvSpPr>
          <p:nvPr>
            <p:custDataLst>
              <p:tags r:id="rId31"/>
            </p:custDataLst>
          </p:nvPr>
        </p:nvSpPr>
        <p:spPr bwMode="auto">
          <a:xfrm>
            <a:off x="1524000" y="36544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C0504D"/>
              </a:solidFill>
              <a:latin typeface="Calibri" panose="020F0502020204030204" pitchFamily="34" charset="0"/>
            </a:endParaRPr>
          </a:p>
        </p:txBody>
      </p:sp>
      <p:sp>
        <p:nvSpPr>
          <p:cNvPr id="10281" name="OTLSHAPE_T_7c518fb37f2142bb8e0445920d0403b5_StartDate" hidden="1">
            <a:extLst>
              <a:ext uri="{FF2B5EF4-FFF2-40B4-BE49-F238E27FC236}">
                <a16:creationId xmlns:a16="http://schemas.microsoft.com/office/drawing/2014/main" id="{B4B7BE47-3CFD-4190-8859-ABA92E039ED6}"/>
              </a:ext>
            </a:extLst>
          </p:cNvPr>
          <p:cNvSpPr txBox="1">
            <a:spLocks noChangeArrowheads="1"/>
          </p:cNvSpPr>
          <p:nvPr>
            <p:custDataLst>
              <p:tags r:id="rId32"/>
            </p:custDataLst>
          </p:nvPr>
        </p:nvSpPr>
        <p:spPr bwMode="auto">
          <a:xfrm>
            <a:off x="1524000" y="36544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10282" name="OTLSHAPE_T_7c518fb37f2142bb8e0445920d0403b5_EndDate" hidden="1">
            <a:extLst>
              <a:ext uri="{FF2B5EF4-FFF2-40B4-BE49-F238E27FC236}">
                <a16:creationId xmlns:a16="http://schemas.microsoft.com/office/drawing/2014/main" id="{707D0306-BE35-40D8-A33F-33023BB7E982}"/>
              </a:ext>
            </a:extLst>
          </p:cNvPr>
          <p:cNvSpPr txBox="1">
            <a:spLocks noChangeArrowheads="1"/>
          </p:cNvSpPr>
          <p:nvPr>
            <p:custDataLst>
              <p:tags r:id="rId33"/>
            </p:custDataLst>
          </p:nvPr>
        </p:nvSpPr>
        <p:spPr bwMode="auto">
          <a:xfrm>
            <a:off x="1524000" y="36544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9288" name="OTLSHAPE_T_7c518fb37f2142bb8e0445920d0403b5_Title">
            <a:extLst>
              <a:ext uri="{FF2B5EF4-FFF2-40B4-BE49-F238E27FC236}">
                <a16:creationId xmlns:a16="http://schemas.microsoft.com/office/drawing/2014/main" id="{D20D0894-139A-4136-9097-F83AADA6C0BB}"/>
              </a:ext>
            </a:extLst>
          </p:cNvPr>
          <p:cNvSpPr txBox="1"/>
          <p:nvPr>
            <p:custDataLst>
              <p:tags r:id="rId34"/>
            </p:custDataLst>
          </p:nvPr>
        </p:nvSpPr>
        <p:spPr>
          <a:xfrm>
            <a:off x="4292371" y="3397129"/>
            <a:ext cx="892018" cy="646331"/>
          </a:xfrm>
          <a:prstGeom prst="rect">
            <a:avLst/>
          </a:prstGeom>
          <a:solidFill>
            <a:srgbClr val="FFFF00"/>
          </a:solidFill>
          <a:scene3d>
            <a:camera prst="orthographicFront"/>
            <a:lightRig rig="threePt" dir="t"/>
          </a:scene3d>
          <a:sp3d>
            <a:bevelT prst="convex"/>
          </a:sp3d>
        </p:spPr>
        <p:txBody>
          <a:bodyPr lIns="0" tIns="0" rIns="0" bIns="0" anchor="ctr">
            <a:spAutoFit/>
          </a:bodyPr>
          <a:lstStyle/>
          <a:p>
            <a:pPr algn="ctr">
              <a:defRPr/>
            </a:pPr>
            <a:endParaRPr lang="he-IL" sz="1400" b="1" spc="-8" dirty="0">
              <a:solidFill>
                <a:srgbClr val="0070C0"/>
              </a:solidFill>
              <a:latin typeface="Calibri" panose="020F0502020204030204" pitchFamily="34" charset="0"/>
            </a:endParaRPr>
          </a:p>
          <a:p>
            <a:pPr algn="ctr">
              <a:defRPr/>
            </a:pPr>
            <a:r>
              <a:rPr lang="he-IL" sz="1400" b="1" spc="-8" dirty="0">
                <a:solidFill>
                  <a:srgbClr val="0070C0"/>
                </a:solidFill>
                <a:latin typeface="Calibri" panose="020F0502020204030204" pitchFamily="34" charset="0"/>
              </a:rPr>
              <a:t>גן מוגן</a:t>
            </a:r>
          </a:p>
          <a:p>
            <a:pPr algn="ctr">
              <a:defRPr/>
            </a:pPr>
            <a:r>
              <a:rPr lang="he-IL" sz="1400" b="1" spc="-8" dirty="0">
                <a:solidFill>
                  <a:srgbClr val="0070C0"/>
                </a:solidFill>
                <a:latin typeface="Calibri" panose="020F0502020204030204" pitchFamily="34" charset="0"/>
              </a:rPr>
              <a:t> </a:t>
            </a:r>
            <a:endParaRPr lang="en-US" sz="1400" b="1" spc="-8" dirty="0">
              <a:solidFill>
                <a:srgbClr val="0070C0"/>
              </a:solidFill>
              <a:latin typeface="Calibri" panose="020F0502020204030204" pitchFamily="34" charset="0"/>
            </a:endParaRPr>
          </a:p>
        </p:txBody>
      </p:sp>
      <p:sp>
        <p:nvSpPr>
          <p:cNvPr id="9291" name="OTLSHAPE_T_be3ae38f60b3402d8a13f1e91eec41f5_ShapePercentage" hidden="1">
            <a:extLst>
              <a:ext uri="{FF2B5EF4-FFF2-40B4-BE49-F238E27FC236}">
                <a16:creationId xmlns:a16="http://schemas.microsoft.com/office/drawing/2014/main" id="{D8196A02-E78B-4E66-923C-948ED5BD6A6D}"/>
              </a:ext>
            </a:extLst>
          </p:cNvPr>
          <p:cNvSpPr/>
          <p:nvPr>
            <p:custDataLst>
              <p:tags r:id="rId35"/>
            </p:custDataLst>
          </p:nvPr>
        </p:nvSpPr>
        <p:spPr>
          <a:xfrm>
            <a:off x="5251450" y="37655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87" name="OTLSHAPE_T_be3ae38f60b3402d8a13f1e91eec41f5_Duration" hidden="1">
            <a:extLst>
              <a:ext uri="{FF2B5EF4-FFF2-40B4-BE49-F238E27FC236}">
                <a16:creationId xmlns:a16="http://schemas.microsoft.com/office/drawing/2014/main" id="{0E045373-90E6-484F-BD4C-CE8DCE46FCB0}"/>
              </a:ext>
            </a:extLst>
          </p:cNvPr>
          <p:cNvSpPr txBox="1">
            <a:spLocks noChangeArrowheads="1"/>
          </p:cNvSpPr>
          <p:nvPr>
            <p:custDataLst>
              <p:tags r:id="rId36"/>
            </p:custDataLst>
          </p:nvPr>
        </p:nvSpPr>
        <p:spPr bwMode="auto">
          <a:xfrm>
            <a:off x="1524000" y="3765551"/>
            <a:ext cx="3937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he-IL" sz="1000">
                <a:solidFill>
                  <a:srgbClr val="C0504D"/>
                </a:solidFill>
                <a:latin typeface="Calibri" panose="020F0502020204030204" pitchFamily="34" charset="0"/>
              </a:rPr>
              <a:t>18 days</a:t>
            </a:r>
          </a:p>
        </p:txBody>
      </p:sp>
      <p:sp>
        <p:nvSpPr>
          <p:cNvPr id="10288" name="OTLSHAPE_T_be3ae38f60b3402d8a13f1e91eec41f5_TextPercentage" hidden="1">
            <a:extLst>
              <a:ext uri="{FF2B5EF4-FFF2-40B4-BE49-F238E27FC236}">
                <a16:creationId xmlns:a16="http://schemas.microsoft.com/office/drawing/2014/main" id="{6D8C377D-3A7D-4AED-885D-3DE398BA8E49}"/>
              </a:ext>
            </a:extLst>
          </p:cNvPr>
          <p:cNvSpPr txBox="1">
            <a:spLocks noChangeArrowheads="1"/>
          </p:cNvSpPr>
          <p:nvPr>
            <p:custDataLst>
              <p:tags r:id="rId37"/>
            </p:custDataLst>
          </p:nvPr>
        </p:nvSpPr>
        <p:spPr bwMode="auto">
          <a:xfrm>
            <a:off x="1524000" y="39211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C0504D"/>
              </a:solidFill>
              <a:latin typeface="Calibri" panose="020F0502020204030204" pitchFamily="34" charset="0"/>
            </a:endParaRPr>
          </a:p>
        </p:txBody>
      </p:sp>
      <p:sp>
        <p:nvSpPr>
          <p:cNvPr id="10289" name="OTLSHAPE_T_be3ae38f60b3402d8a13f1e91eec41f5_StartDate" hidden="1">
            <a:extLst>
              <a:ext uri="{FF2B5EF4-FFF2-40B4-BE49-F238E27FC236}">
                <a16:creationId xmlns:a16="http://schemas.microsoft.com/office/drawing/2014/main" id="{5FFE3145-F6EB-4624-934C-56DA2A706A53}"/>
              </a:ext>
            </a:extLst>
          </p:cNvPr>
          <p:cNvSpPr txBox="1">
            <a:spLocks noChangeArrowheads="1"/>
          </p:cNvSpPr>
          <p:nvPr>
            <p:custDataLst>
              <p:tags r:id="rId38"/>
            </p:custDataLst>
          </p:nvPr>
        </p:nvSpPr>
        <p:spPr bwMode="auto">
          <a:xfrm>
            <a:off x="1524000" y="39211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10290" name="OTLSHAPE_T_be3ae38f60b3402d8a13f1e91eec41f5_EndDate" hidden="1">
            <a:extLst>
              <a:ext uri="{FF2B5EF4-FFF2-40B4-BE49-F238E27FC236}">
                <a16:creationId xmlns:a16="http://schemas.microsoft.com/office/drawing/2014/main" id="{0B3EA624-E844-48CA-9485-78AA4B6837F9}"/>
              </a:ext>
            </a:extLst>
          </p:cNvPr>
          <p:cNvSpPr txBox="1">
            <a:spLocks noChangeArrowheads="1"/>
          </p:cNvSpPr>
          <p:nvPr>
            <p:custDataLst>
              <p:tags r:id="rId39"/>
            </p:custDataLst>
          </p:nvPr>
        </p:nvSpPr>
        <p:spPr bwMode="auto">
          <a:xfrm>
            <a:off x="1524000" y="39211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9298" name="OTLSHAPE_T_9aa183d65df24b0c8fecd0a002471583_Shape">
            <a:extLst>
              <a:ext uri="{FF2B5EF4-FFF2-40B4-BE49-F238E27FC236}">
                <a16:creationId xmlns:a16="http://schemas.microsoft.com/office/drawing/2014/main" id="{BBEB015C-8715-40F1-A04E-657EF9AEFC52}"/>
              </a:ext>
            </a:extLst>
          </p:cNvPr>
          <p:cNvSpPr/>
          <p:nvPr>
            <p:custDataLst>
              <p:tags r:id="rId40"/>
            </p:custDataLst>
          </p:nvPr>
        </p:nvSpPr>
        <p:spPr>
          <a:xfrm>
            <a:off x="4942748" y="3846719"/>
            <a:ext cx="1109662" cy="1283969"/>
          </a:xfrm>
          <a:prstGeom prst="roundRect">
            <a:avLst>
              <a:gd name="adj" fmla="val 100000"/>
            </a:avLst>
          </a:prstGeom>
          <a:solidFill>
            <a:schemeClr val="accent6">
              <a:lumMod val="75000"/>
            </a:schemeClr>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e-IL" sz="1200" dirty="0"/>
          </a:p>
          <a:p>
            <a:pPr algn="ctr">
              <a:defRPr/>
            </a:pPr>
            <a:r>
              <a:rPr lang="he-IL" sz="1400" b="1" dirty="0"/>
              <a:t>מודל </a:t>
            </a:r>
            <a:r>
              <a:rPr lang="he-IL" sz="1400" b="1" dirty="0" err="1"/>
              <a:t>צח"י</a:t>
            </a:r>
            <a:r>
              <a:rPr lang="he-IL" sz="1400" b="1" dirty="0"/>
              <a:t> והכנת רשויות</a:t>
            </a:r>
          </a:p>
          <a:p>
            <a:pPr algn="ctr">
              <a:defRPr/>
            </a:pPr>
            <a:endParaRPr lang="he-IL" sz="1400" b="1" dirty="0"/>
          </a:p>
          <a:p>
            <a:pPr algn="ctr">
              <a:defRPr/>
            </a:pPr>
            <a:endParaRPr lang="en-US" sz="1200" dirty="0"/>
          </a:p>
        </p:txBody>
      </p:sp>
      <p:sp>
        <p:nvSpPr>
          <p:cNvPr id="9299" name="OTLSHAPE_T_9aa183d65df24b0c8fecd0a002471583_ShapePercentage" hidden="1">
            <a:extLst>
              <a:ext uri="{FF2B5EF4-FFF2-40B4-BE49-F238E27FC236}">
                <a16:creationId xmlns:a16="http://schemas.microsoft.com/office/drawing/2014/main" id="{01AE8582-268A-470B-94EE-0BA547F43D6E}"/>
              </a:ext>
            </a:extLst>
          </p:cNvPr>
          <p:cNvSpPr/>
          <p:nvPr>
            <p:custDataLst>
              <p:tags r:id="rId41"/>
            </p:custDataLst>
          </p:nvPr>
        </p:nvSpPr>
        <p:spPr>
          <a:xfrm>
            <a:off x="5251450" y="40322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295" name="OTLSHAPE_T_9aa183d65df24b0c8fecd0a002471583_Duration" hidden="1">
            <a:extLst>
              <a:ext uri="{FF2B5EF4-FFF2-40B4-BE49-F238E27FC236}">
                <a16:creationId xmlns:a16="http://schemas.microsoft.com/office/drawing/2014/main" id="{1091D497-157B-489A-ADA4-8AEA54EEDCD7}"/>
              </a:ext>
            </a:extLst>
          </p:cNvPr>
          <p:cNvSpPr txBox="1">
            <a:spLocks noChangeArrowheads="1"/>
          </p:cNvSpPr>
          <p:nvPr>
            <p:custDataLst>
              <p:tags r:id="rId42"/>
            </p:custDataLst>
          </p:nvPr>
        </p:nvSpPr>
        <p:spPr bwMode="auto">
          <a:xfrm>
            <a:off x="1524000" y="4032251"/>
            <a:ext cx="3937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he-IL" sz="1000">
                <a:solidFill>
                  <a:srgbClr val="C0504D"/>
                </a:solidFill>
                <a:latin typeface="Calibri" panose="020F0502020204030204" pitchFamily="34" charset="0"/>
              </a:rPr>
              <a:t>24 days</a:t>
            </a:r>
          </a:p>
        </p:txBody>
      </p:sp>
      <p:sp>
        <p:nvSpPr>
          <p:cNvPr id="10296" name="OTLSHAPE_T_9aa183d65df24b0c8fecd0a002471583_TextPercentage" hidden="1">
            <a:extLst>
              <a:ext uri="{FF2B5EF4-FFF2-40B4-BE49-F238E27FC236}">
                <a16:creationId xmlns:a16="http://schemas.microsoft.com/office/drawing/2014/main" id="{221DEF00-D702-4F05-A1D2-67F296BC2901}"/>
              </a:ext>
            </a:extLst>
          </p:cNvPr>
          <p:cNvSpPr txBox="1">
            <a:spLocks noChangeArrowheads="1"/>
          </p:cNvSpPr>
          <p:nvPr>
            <p:custDataLst>
              <p:tags r:id="rId43"/>
            </p:custDataLst>
          </p:nvPr>
        </p:nvSpPr>
        <p:spPr bwMode="auto">
          <a:xfrm>
            <a:off x="1524000" y="41878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C0504D"/>
              </a:solidFill>
              <a:latin typeface="Calibri" panose="020F0502020204030204" pitchFamily="34" charset="0"/>
            </a:endParaRPr>
          </a:p>
        </p:txBody>
      </p:sp>
      <p:sp>
        <p:nvSpPr>
          <p:cNvPr id="10297" name="OTLSHAPE_T_9aa183d65df24b0c8fecd0a002471583_StartDate" hidden="1">
            <a:extLst>
              <a:ext uri="{FF2B5EF4-FFF2-40B4-BE49-F238E27FC236}">
                <a16:creationId xmlns:a16="http://schemas.microsoft.com/office/drawing/2014/main" id="{E0D30990-FEA4-4CD4-94EE-096764592AA1}"/>
              </a:ext>
            </a:extLst>
          </p:cNvPr>
          <p:cNvSpPr txBox="1">
            <a:spLocks noChangeArrowheads="1"/>
          </p:cNvSpPr>
          <p:nvPr>
            <p:custDataLst>
              <p:tags r:id="rId44"/>
            </p:custDataLst>
          </p:nvPr>
        </p:nvSpPr>
        <p:spPr bwMode="auto">
          <a:xfrm>
            <a:off x="1524000" y="41878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10298" name="OTLSHAPE_T_9aa183d65df24b0c8fecd0a002471583_EndDate" hidden="1">
            <a:extLst>
              <a:ext uri="{FF2B5EF4-FFF2-40B4-BE49-F238E27FC236}">
                <a16:creationId xmlns:a16="http://schemas.microsoft.com/office/drawing/2014/main" id="{E1D1D461-014E-459C-AE9E-E459AEFF764A}"/>
              </a:ext>
            </a:extLst>
          </p:cNvPr>
          <p:cNvSpPr txBox="1">
            <a:spLocks noChangeArrowheads="1"/>
          </p:cNvSpPr>
          <p:nvPr>
            <p:custDataLst>
              <p:tags r:id="rId45"/>
            </p:custDataLst>
          </p:nvPr>
        </p:nvSpPr>
        <p:spPr bwMode="auto">
          <a:xfrm>
            <a:off x="1524000" y="41878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9306" name="OTLSHAPE_T_06a6a20021ea4acdac20b41f7b37b0dd_Shape">
            <a:extLst>
              <a:ext uri="{FF2B5EF4-FFF2-40B4-BE49-F238E27FC236}">
                <a16:creationId xmlns:a16="http://schemas.microsoft.com/office/drawing/2014/main" id="{CF967925-AAAD-49B3-BFE5-D8B9EF8E3373}"/>
              </a:ext>
            </a:extLst>
          </p:cNvPr>
          <p:cNvSpPr/>
          <p:nvPr>
            <p:custDataLst>
              <p:tags r:id="rId46"/>
            </p:custDataLst>
          </p:nvPr>
        </p:nvSpPr>
        <p:spPr>
          <a:xfrm>
            <a:off x="6039903" y="3984588"/>
            <a:ext cx="1431441" cy="734684"/>
          </a:xfrm>
          <a:prstGeom prst="roundRect">
            <a:avLst>
              <a:gd name="adj" fmla="val 100000"/>
            </a:avLst>
          </a:prstGeom>
          <a:solidFill>
            <a:srgbClr val="62B57B"/>
          </a:solidFill>
          <a:ln w="12700" cap="flat" cmpd="sng" algn="ctr">
            <a:noFill/>
            <a:prstDash val="solid"/>
            <a:miter lim="800000"/>
          </a:ln>
          <a:effectLst/>
          <a:scene3d>
            <a:camera prst="orthographicFront"/>
            <a:lightRig rig="balanced" dir="t">
              <a:rot lat="0" lon="0" rev="8700000"/>
            </a:lightRig>
          </a:scene3d>
          <a:sp3d>
            <a:bevelT w="165100" h="127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b="1" dirty="0"/>
              <a:t>צוות רב מקצועי ברשויות</a:t>
            </a:r>
            <a:endParaRPr lang="en-US" sz="1400" b="1" dirty="0"/>
          </a:p>
        </p:txBody>
      </p:sp>
      <p:sp>
        <p:nvSpPr>
          <p:cNvPr id="9307" name="OTLSHAPE_T_06a6a20021ea4acdac20b41f7b37b0dd_ShapePercentage" hidden="1">
            <a:extLst>
              <a:ext uri="{FF2B5EF4-FFF2-40B4-BE49-F238E27FC236}">
                <a16:creationId xmlns:a16="http://schemas.microsoft.com/office/drawing/2014/main" id="{1AB6FA48-C811-40BF-806F-CAD410C919F1}"/>
              </a:ext>
            </a:extLst>
          </p:cNvPr>
          <p:cNvSpPr/>
          <p:nvPr>
            <p:custDataLst>
              <p:tags r:id="rId47"/>
            </p:custDataLst>
          </p:nvPr>
        </p:nvSpPr>
        <p:spPr>
          <a:xfrm>
            <a:off x="5875338" y="42989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03" name="OTLSHAPE_T_06a6a20021ea4acdac20b41f7b37b0dd_Duration" hidden="1">
            <a:extLst>
              <a:ext uri="{FF2B5EF4-FFF2-40B4-BE49-F238E27FC236}">
                <a16:creationId xmlns:a16="http://schemas.microsoft.com/office/drawing/2014/main" id="{3A8549D6-8329-4149-9C3B-C2D28402152C}"/>
              </a:ext>
            </a:extLst>
          </p:cNvPr>
          <p:cNvSpPr txBox="1">
            <a:spLocks noChangeArrowheads="1"/>
          </p:cNvSpPr>
          <p:nvPr>
            <p:custDataLst>
              <p:tags r:id="rId48"/>
            </p:custDataLst>
          </p:nvPr>
        </p:nvSpPr>
        <p:spPr bwMode="auto">
          <a:xfrm>
            <a:off x="1524000" y="4298951"/>
            <a:ext cx="3937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he-IL" sz="1000">
                <a:solidFill>
                  <a:srgbClr val="C0504D"/>
                </a:solidFill>
                <a:latin typeface="Calibri" panose="020F0502020204030204" pitchFamily="34" charset="0"/>
              </a:rPr>
              <a:t>16 days</a:t>
            </a:r>
          </a:p>
        </p:txBody>
      </p:sp>
      <p:sp>
        <p:nvSpPr>
          <p:cNvPr id="10304" name="OTLSHAPE_T_06a6a20021ea4acdac20b41f7b37b0dd_TextPercentage" hidden="1">
            <a:extLst>
              <a:ext uri="{FF2B5EF4-FFF2-40B4-BE49-F238E27FC236}">
                <a16:creationId xmlns:a16="http://schemas.microsoft.com/office/drawing/2014/main" id="{2969605C-4F02-40C0-B8BC-DF50CF981D67}"/>
              </a:ext>
            </a:extLst>
          </p:cNvPr>
          <p:cNvSpPr txBox="1">
            <a:spLocks noChangeArrowheads="1"/>
          </p:cNvSpPr>
          <p:nvPr>
            <p:custDataLst>
              <p:tags r:id="rId49"/>
            </p:custDataLst>
          </p:nvPr>
        </p:nvSpPr>
        <p:spPr bwMode="auto">
          <a:xfrm>
            <a:off x="1524000" y="44545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C0504D"/>
              </a:solidFill>
              <a:latin typeface="Calibri" panose="020F0502020204030204" pitchFamily="34" charset="0"/>
            </a:endParaRPr>
          </a:p>
        </p:txBody>
      </p:sp>
      <p:sp>
        <p:nvSpPr>
          <p:cNvPr id="10305" name="OTLSHAPE_T_06a6a20021ea4acdac20b41f7b37b0dd_StartDate" hidden="1">
            <a:extLst>
              <a:ext uri="{FF2B5EF4-FFF2-40B4-BE49-F238E27FC236}">
                <a16:creationId xmlns:a16="http://schemas.microsoft.com/office/drawing/2014/main" id="{EC62CD33-298E-4480-B658-2B7E19212B08}"/>
              </a:ext>
            </a:extLst>
          </p:cNvPr>
          <p:cNvSpPr txBox="1">
            <a:spLocks noChangeArrowheads="1"/>
          </p:cNvSpPr>
          <p:nvPr>
            <p:custDataLst>
              <p:tags r:id="rId50"/>
            </p:custDataLst>
          </p:nvPr>
        </p:nvSpPr>
        <p:spPr bwMode="auto">
          <a:xfrm>
            <a:off x="1524000" y="44545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10306" name="OTLSHAPE_T_06a6a20021ea4acdac20b41f7b37b0dd_EndDate" hidden="1">
            <a:extLst>
              <a:ext uri="{FF2B5EF4-FFF2-40B4-BE49-F238E27FC236}">
                <a16:creationId xmlns:a16="http://schemas.microsoft.com/office/drawing/2014/main" id="{5A06E46D-5F64-4124-8B0A-565447AEE675}"/>
              </a:ext>
            </a:extLst>
          </p:cNvPr>
          <p:cNvSpPr txBox="1">
            <a:spLocks noChangeArrowheads="1"/>
          </p:cNvSpPr>
          <p:nvPr>
            <p:custDataLst>
              <p:tags r:id="rId51"/>
            </p:custDataLst>
          </p:nvPr>
        </p:nvSpPr>
        <p:spPr bwMode="auto">
          <a:xfrm>
            <a:off x="1524000" y="44545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9314" name="OTLSHAPE_T_e6f5c918bdd649a1ac919cf22468a23b_Shape">
            <a:extLst>
              <a:ext uri="{FF2B5EF4-FFF2-40B4-BE49-F238E27FC236}">
                <a16:creationId xmlns:a16="http://schemas.microsoft.com/office/drawing/2014/main" id="{D4F992CB-8161-48DF-A9A3-7153EB89A2A9}"/>
              </a:ext>
            </a:extLst>
          </p:cNvPr>
          <p:cNvSpPr/>
          <p:nvPr>
            <p:custDataLst>
              <p:tags r:id="rId52"/>
            </p:custDataLst>
          </p:nvPr>
        </p:nvSpPr>
        <p:spPr>
          <a:xfrm>
            <a:off x="5200651" y="1849135"/>
            <a:ext cx="2019979" cy="830997"/>
          </a:xfrm>
          <a:prstGeom prst="roundRect">
            <a:avLst>
              <a:gd name="adj" fmla="val 100000"/>
            </a:avLst>
          </a:prstGeom>
          <a:solidFill>
            <a:srgbClr val="FF0000"/>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b="1" dirty="0">
                <a:solidFill>
                  <a:srgbClr val="FFFF00"/>
                </a:solidFill>
              </a:rPr>
              <a:t>מודל </a:t>
            </a:r>
            <a:r>
              <a:rPr lang="he-IL" b="1" dirty="0" err="1">
                <a:solidFill>
                  <a:srgbClr val="FFFF00"/>
                </a:solidFill>
              </a:rPr>
              <a:t>גש"ר</a:t>
            </a:r>
            <a:r>
              <a:rPr lang="he-IL" b="1" dirty="0">
                <a:solidFill>
                  <a:srgbClr val="FFFF00"/>
                </a:solidFill>
              </a:rPr>
              <a:t> </a:t>
            </a:r>
            <a:r>
              <a:rPr lang="he-IL" b="1" dirty="0" err="1">
                <a:solidFill>
                  <a:srgbClr val="FFFF00"/>
                </a:solidFill>
              </a:rPr>
              <a:t>מאח"ד</a:t>
            </a:r>
            <a:r>
              <a:rPr lang="he-IL" b="1" dirty="0">
                <a:solidFill>
                  <a:srgbClr val="FFFF00"/>
                </a:solidFill>
              </a:rPr>
              <a:t> </a:t>
            </a:r>
            <a:endParaRPr lang="en-US" b="1" dirty="0">
              <a:solidFill>
                <a:srgbClr val="FFFF00"/>
              </a:solidFill>
            </a:endParaRPr>
          </a:p>
        </p:txBody>
      </p:sp>
      <p:sp>
        <p:nvSpPr>
          <p:cNvPr id="9315" name="OTLSHAPE_T_e6f5c918bdd649a1ac919cf22468a23b_ShapePercentage" hidden="1">
            <a:extLst>
              <a:ext uri="{FF2B5EF4-FFF2-40B4-BE49-F238E27FC236}">
                <a16:creationId xmlns:a16="http://schemas.microsoft.com/office/drawing/2014/main" id="{7906319C-4A9E-474A-8328-7F4605AE1C45}"/>
              </a:ext>
            </a:extLst>
          </p:cNvPr>
          <p:cNvSpPr/>
          <p:nvPr>
            <p:custDataLst>
              <p:tags r:id="rId53"/>
            </p:custDataLst>
          </p:nvPr>
        </p:nvSpPr>
        <p:spPr>
          <a:xfrm>
            <a:off x="6551613" y="45656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311" name="OTLSHAPE_T_e6f5c918bdd649a1ac919cf22468a23b_Duration" hidden="1">
            <a:extLst>
              <a:ext uri="{FF2B5EF4-FFF2-40B4-BE49-F238E27FC236}">
                <a16:creationId xmlns:a16="http://schemas.microsoft.com/office/drawing/2014/main" id="{82A21E7D-0D71-4FDA-8348-471DBB8A477E}"/>
              </a:ext>
            </a:extLst>
          </p:cNvPr>
          <p:cNvSpPr txBox="1">
            <a:spLocks noChangeArrowheads="1"/>
          </p:cNvSpPr>
          <p:nvPr>
            <p:custDataLst>
              <p:tags r:id="rId54"/>
            </p:custDataLst>
          </p:nvPr>
        </p:nvSpPr>
        <p:spPr bwMode="auto">
          <a:xfrm>
            <a:off x="1524000" y="4565651"/>
            <a:ext cx="3937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he-IL" sz="1000">
                <a:solidFill>
                  <a:srgbClr val="C0504D"/>
                </a:solidFill>
                <a:latin typeface="Calibri" panose="020F0502020204030204" pitchFamily="34" charset="0"/>
              </a:rPr>
              <a:t>25 days</a:t>
            </a:r>
          </a:p>
        </p:txBody>
      </p:sp>
      <p:sp>
        <p:nvSpPr>
          <p:cNvPr id="10312" name="OTLSHAPE_T_e6f5c918bdd649a1ac919cf22468a23b_TextPercentage" hidden="1">
            <a:extLst>
              <a:ext uri="{FF2B5EF4-FFF2-40B4-BE49-F238E27FC236}">
                <a16:creationId xmlns:a16="http://schemas.microsoft.com/office/drawing/2014/main" id="{7F511730-E671-4A25-984C-908BA1DA5F37}"/>
              </a:ext>
            </a:extLst>
          </p:cNvPr>
          <p:cNvSpPr txBox="1">
            <a:spLocks noChangeArrowheads="1"/>
          </p:cNvSpPr>
          <p:nvPr>
            <p:custDataLst>
              <p:tags r:id="rId55"/>
            </p:custDataLst>
          </p:nvPr>
        </p:nvSpPr>
        <p:spPr bwMode="auto">
          <a:xfrm>
            <a:off x="1524000" y="47212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C0504D"/>
              </a:solidFill>
              <a:latin typeface="Calibri" panose="020F0502020204030204" pitchFamily="34" charset="0"/>
            </a:endParaRPr>
          </a:p>
        </p:txBody>
      </p:sp>
      <p:sp>
        <p:nvSpPr>
          <p:cNvPr id="10313" name="OTLSHAPE_T_e6f5c918bdd649a1ac919cf22468a23b_StartDate" hidden="1">
            <a:extLst>
              <a:ext uri="{FF2B5EF4-FFF2-40B4-BE49-F238E27FC236}">
                <a16:creationId xmlns:a16="http://schemas.microsoft.com/office/drawing/2014/main" id="{CA9C8579-536E-4956-A0A3-96416E925815}"/>
              </a:ext>
            </a:extLst>
          </p:cNvPr>
          <p:cNvSpPr txBox="1">
            <a:spLocks noChangeArrowheads="1"/>
          </p:cNvSpPr>
          <p:nvPr>
            <p:custDataLst>
              <p:tags r:id="rId56"/>
            </p:custDataLst>
          </p:nvPr>
        </p:nvSpPr>
        <p:spPr bwMode="auto">
          <a:xfrm>
            <a:off x="1524000" y="47212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10314" name="OTLSHAPE_T_e6f5c918bdd649a1ac919cf22468a23b_EndDate" hidden="1">
            <a:extLst>
              <a:ext uri="{FF2B5EF4-FFF2-40B4-BE49-F238E27FC236}">
                <a16:creationId xmlns:a16="http://schemas.microsoft.com/office/drawing/2014/main" id="{E42F78D7-B856-4A2B-AB64-715A518A7D84}"/>
              </a:ext>
            </a:extLst>
          </p:cNvPr>
          <p:cNvSpPr txBox="1">
            <a:spLocks noChangeArrowheads="1"/>
          </p:cNvSpPr>
          <p:nvPr>
            <p:custDataLst>
              <p:tags r:id="rId57"/>
            </p:custDataLst>
          </p:nvPr>
        </p:nvSpPr>
        <p:spPr bwMode="auto">
          <a:xfrm>
            <a:off x="1524000" y="47212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2" name="Title 1">
            <a:extLst>
              <a:ext uri="{FF2B5EF4-FFF2-40B4-BE49-F238E27FC236}">
                <a16:creationId xmlns:a16="http://schemas.microsoft.com/office/drawing/2014/main" id="{51C35F4B-D7ED-48D5-B581-ADA74093004D}"/>
              </a:ext>
            </a:extLst>
          </p:cNvPr>
          <p:cNvSpPr>
            <a:spLocks noGrp="1"/>
          </p:cNvSpPr>
          <p:nvPr>
            <p:ph type="title"/>
          </p:nvPr>
        </p:nvSpPr>
        <p:spPr>
          <a:xfrm>
            <a:off x="2046288" y="231776"/>
            <a:ext cx="7886700" cy="714375"/>
          </a:xfrm>
        </p:spPr>
        <p:txBody>
          <a:bodyPr>
            <a:normAutofit/>
          </a:bodyPr>
          <a:lstStyle/>
          <a:p>
            <a:pPr algn="ctr">
              <a:lnSpc>
                <a:spcPct val="107000"/>
              </a:lnSpc>
              <a:spcBef>
                <a:spcPts val="1680"/>
              </a:spcBef>
              <a:spcAft>
                <a:spcPts val="800"/>
              </a:spcAft>
              <a:defRPr/>
            </a:pPr>
            <a:r>
              <a:rPr lang="he-IL" b="1" i="1" dirty="0">
                <a:solidFill>
                  <a:srgbClr val="000066"/>
                </a:solidFill>
                <a:effectLst>
                  <a:outerShdw blurRad="38100" dist="38100" dir="2700000" algn="tl">
                    <a:srgbClr val="000000">
                      <a:alpha val="43000"/>
                    </a:srgbClr>
                  </a:outerShdw>
                </a:effectLst>
                <a:latin typeface="Arial" panose="020B0604020202020204" pitchFamily="34" charset="0"/>
                <a:ea typeface="Times New Roman" panose="02020603050405020304" pitchFamily="18" charset="0"/>
                <a:cs typeface="Arial" panose="020B0604020202020204" pitchFamily="34" charset="0"/>
              </a:rPr>
              <a:t>המרכז לשעת חירום קריית שמונה</a:t>
            </a:r>
            <a:endParaRPr lang="en-US" dirty="0">
              <a:latin typeface="Arial" panose="020B0604020202020204" pitchFamily="34" charset="0"/>
              <a:cs typeface="Arial" panose="020B0604020202020204" pitchFamily="34" charset="0"/>
            </a:endParaRPr>
          </a:p>
        </p:txBody>
      </p:sp>
      <p:cxnSp>
        <p:nvCxnSpPr>
          <p:cNvPr id="4" name="מחבר חץ ישר 3">
            <a:extLst>
              <a:ext uri="{FF2B5EF4-FFF2-40B4-BE49-F238E27FC236}">
                <a16:creationId xmlns:a16="http://schemas.microsoft.com/office/drawing/2014/main" id="{2F599CA6-A915-4C1B-9000-9C30AFB5B23E}"/>
              </a:ext>
            </a:extLst>
          </p:cNvPr>
          <p:cNvCxnSpPr/>
          <p:nvPr/>
        </p:nvCxnSpPr>
        <p:spPr>
          <a:xfrm>
            <a:off x="3176588" y="3355975"/>
            <a:ext cx="0" cy="9588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OTLSHAPE_M_52743de8bb6d4044896f473898fe9da7_Shape">
            <a:extLst>
              <a:ext uri="{FF2B5EF4-FFF2-40B4-BE49-F238E27FC236}">
                <a16:creationId xmlns:a16="http://schemas.microsoft.com/office/drawing/2014/main" id="{868A3283-2D45-46E4-97C1-0E76308B88E6}"/>
              </a:ext>
            </a:extLst>
          </p:cNvPr>
          <p:cNvSpPr/>
          <p:nvPr>
            <p:custDataLst>
              <p:tags r:id="rId58"/>
            </p:custDataLst>
          </p:nvPr>
        </p:nvSpPr>
        <p:spPr>
          <a:xfrm rot="5560799" flipH="1">
            <a:off x="3006960" y="4332068"/>
            <a:ext cx="186795" cy="210421"/>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תיבת טקסט 5">
            <a:extLst>
              <a:ext uri="{FF2B5EF4-FFF2-40B4-BE49-F238E27FC236}">
                <a16:creationId xmlns:a16="http://schemas.microsoft.com/office/drawing/2014/main" id="{3126D41D-7E7E-4A62-9CE8-2C5D57B52792}"/>
              </a:ext>
            </a:extLst>
          </p:cNvPr>
          <p:cNvSpPr txBox="1"/>
          <p:nvPr/>
        </p:nvSpPr>
        <p:spPr>
          <a:xfrm>
            <a:off x="2066385" y="4305068"/>
            <a:ext cx="985500" cy="307777"/>
          </a:xfrm>
          <a:prstGeom prst="rect">
            <a:avLst/>
          </a:prstGeom>
          <a:solidFill>
            <a:schemeClr val="accent2">
              <a:lumMod val="40000"/>
              <a:lumOff val="60000"/>
            </a:schemeClr>
          </a:solidFill>
          <a:scene3d>
            <a:camera prst="orthographicFront"/>
            <a:lightRig rig="threePt" dir="t"/>
          </a:scene3d>
          <a:sp3d>
            <a:bevelT/>
          </a:sp3d>
        </p:spPr>
        <p:txBody>
          <a:bodyPr rtlCol="1">
            <a:spAutoFit/>
          </a:bodyPr>
          <a:lstStyle/>
          <a:p>
            <a:pPr algn="r" rtl="1">
              <a:defRPr/>
            </a:pPr>
            <a:r>
              <a:rPr lang="he-IL" sz="1400" dirty="0">
                <a:solidFill>
                  <a:srgbClr val="002060"/>
                </a:solidFill>
              </a:rPr>
              <a:t>איסוף ידע</a:t>
            </a:r>
          </a:p>
        </p:txBody>
      </p:sp>
      <p:sp>
        <p:nvSpPr>
          <p:cNvPr id="8" name="OTLSHAPE_M_52743de8bb6d4044896f473898fe9da7_Shape">
            <a:extLst>
              <a:ext uri="{FF2B5EF4-FFF2-40B4-BE49-F238E27FC236}">
                <a16:creationId xmlns:a16="http://schemas.microsoft.com/office/drawing/2014/main" id="{07A05D71-AFD6-4DC1-8653-73E9813CA9C2}"/>
              </a:ext>
            </a:extLst>
          </p:cNvPr>
          <p:cNvSpPr/>
          <p:nvPr>
            <p:custDataLst>
              <p:tags r:id="rId59"/>
            </p:custDataLst>
          </p:nvPr>
        </p:nvSpPr>
        <p:spPr>
          <a:xfrm rot="5560799" flipH="1">
            <a:off x="2978593" y="3713298"/>
            <a:ext cx="186795" cy="210421"/>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תיבת טקסט 8">
            <a:extLst>
              <a:ext uri="{FF2B5EF4-FFF2-40B4-BE49-F238E27FC236}">
                <a16:creationId xmlns:a16="http://schemas.microsoft.com/office/drawing/2014/main" id="{06851E95-08CA-4315-BFF5-DC911848E302}"/>
              </a:ext>
            </a:extLst>
          </p:cNvPr>
          <p:cNvSpPr txBox="1"/>
          <p:nvPr/>
        </p:nvSpPr>
        <p:spPr>
          <a:xfrm>
            <a:off x="1573786" y="3429000"/>
            <a:ext cx="1446970" cy="738664"/>
          </a:xfrm>
          <a:prstGeom prst="rect">
            <a:avLst/>
          </a:prstGeom>
          <a:solidFill>
            <a:srgbClr val="FFFF00"/>
          </a:solidFill>
          <a:scene3d>
            <a:camera prst="orthographicFront"/>
            <a:lightRig rig="threePt" dir="t"/>
          </a:scene3d>
          <a:sp3d>
            <a:bevelT w="101600" prst="riblet"/>
          </a:sp3d>
        </p:spPr>
        <p:txBody>
          <a:bodyPr rtlCol="1">
            <a:spAutoFit/>
          </a:bodyPr>
          <a:lstStyle/>
          <a:p>
            <a:pPr algn="ctr" rtl="1">
              <a:defRPr/>
            </a:pPr>
            <a:r>
              <a:rPr lang="he-IL" sz="1400" b="1" dirty="0">
                <a:solidFill>
                  <a:srgbClr val="002060"/>
                </a:solidFill>
              </a:rPr>
              <a:t>תכנית ראשונה</a:t>
            </a:r>
          </a:p>
          <a:p>
            <a:pPr algn="r" rtl="1">
              <a:defRPr/>
            </a:pPr>
            <a:r>
              <a:rPr lang="he-IL" sz="1400" b="1" dirty="0">
                <a:solidFill>
                  <a:srgbClr val="002060"/>
                </a:solidFill>
              </a:rPr>
              <a:t>אף אחד לא לבד</a:t>
            </a:r>
          </a:p>
          <a:p>
            <a:pPr algn="r" rtl="1">
              <a:defRPr/>
            </a:pPr>
            <a:endParaRPr lang="he-IL" sz="1400" b="1" dirty="0">
              <a:solidFill>
                <a:srgbClr val="002060"/>
              </a:solidFill>
            </a:endParaRPr>
          </a:p>
        </p:txBody>
      </p:sp>
      <p:cxnSp>
        <p:nvCxnSpPr>
          <p:cNvPr id="102" name="OTLSHAPE_M_93afb554552a4221a5380f7919409aa7_Connector1">
            <a:extLst>
              <a:ext uri="{FF2B5EF4-FFF2-40B4-BE49-F238E27FC236}">
                <a16:creationId xmlns:a16="http://schemas.microsoft.com/office/drawing/2014/main" id="{FD6540D0-F258-4DB2-B0D8-353E14BC3181}"/>
              </a:ext>
            </a:extLst>
          </p:cNvPr>
          <p:cNvCxnSpPr/>
          <p:nvPr>
            <p:custDataLst>
              <p:tags r:id="rId60"/>
            </p:custDataLst>
          </p:nvPr>
        </p:nvCxnSpPr>
        <p:spPr>
          <a:xfrm>
            <a:off x="5375275" y="3371851"/>
            <a:ext cx="0" cy="569913"/>
          </a:xfrm>
          <a:prstGeom prst="line">
            <a:avLst/>
          </a:prstGeom>
          <a:ln w="57150" cap="flat" cmpd="sng" algn="ctr">
            <a:solidFill>
              <a:srgbClr val="DC592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TLSHAPE_T_9aa183d65df24b0c8fecd0a002471583_Shape">
            <a:extLst>
              <a:ext uri="{FF2B5EF4-FFF2-40B4-BE49-F238E27FC236}">
                <a16:creationId xmlns:a16="http://schemas.microsoft.com/office/drawing/2014/main" id="{D2CB80F4-5188-41E9-BE94-F49078A0456C}"/>
              </a:ext>
            </a:extLst>
          </p:cNvPr>
          <p:cNvSpPr/>
          <p:nvPr>
            <p:custDataLst>
              <p:tags r:id="rId61"/>
            </p:custDataLst>
          </p:nvPr>
        </p:nvSpPr>
        <p:spPr>
          <a:xfrm>
            <a:off x="3719737" y="3984589"/>
            <a:ext cx="1203695" cy="1146099"/>
          </a:xfrm>
          <a:prstGeom prst="roundRect">
            <a:avLst>
              <a:gd name="adj" fmla="val 100000"/>
            </a:avLst>
          </a:prstGeom>
          <a:solidFill>
            <a:srgbClr val="D24726"/>
          </a:solidFill>
          <a:ln w="12700" cap="flat" cmpd="sng" algn="ctr">
            <a:noFill/>
            <a:prstDash val="solid"/>
            <a:miter lim="800000"/>
          </a:ln>
          <a:effectLst/>
          <a:scene3d>
            <a:camera prst="orthographicFront"/>
            <a:lightRig rig="balanced" dir="t">
              <a:rot lat="0" lon="0" rev="8700000"/>
            </a:lightRig>
          </a:scene3d>
          <a:sp3d>
            <a:bevelT w="165100" h="127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b="1" dirty="0"/>
              <a:t>הקמת </a:t>
            </a:r>
            <a:r>
              <a:rPr lang="he-IL" sz="1400" b="1" dirty="0" err="1"/>
              <a:t>צל"חים</a:t>
            </a:r>
            <a:r>
              <a:rPr lang="he-IL" sz="1400" b="1" dirty="0"/>
              <a:t> בבתי ספר בצפון</a:t>
            </a:r>
            <a:endParaRPr lang="en-US" sz="1400" b="1" dirty="0"/>
          </a:p>
        </p:txBody>
      </p:sp>
      <p:cxnSp>
        <p:nvCxnSpPr>
          <p:cNvPr id="110" name="OTLSHAPE_M_93afb554552a4221a5380f7919409aa7_Connector1">
            <a:extLst>
              <a:ext uri="{FF2B5EF4-FFF2-40B4-BE49-F238E27FC236}">
                <a16:creationId xmlns:a16="http://schemas.microsoft.com/office/drawing/2014/main" id="{38BE65D4-AB38-404C-89EA-F6916C70FEF2}"/>
              </a:ext>
            </a:extLst>
          </p:cNvPr>
          <p:cNvCxnSpPr/>
          <p:nvPr>
            <p:custDataLst>
              <p:tags r:id="rId62"/>
            </p:custDataLst>
          </p:nvPr>
        </p:nvCxnSpPr>
        <p:spPr>
          <a:xfrm>
            <a:off x="4208463" y="3398838"/>
            <a:ext cx="0" cy="569912"/>
          </a:xfrm>
          <a:prstGeom prst="line">
            <a:avLst/>
          </a:prstGeom>
          <a:ln w="57150" cap="flat" cmpd="sng" algn="ctr">
            <a:solidFill>
              <a:srgbClr val="DC592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TLSHAPE_T_7c518fb37f2142bb8e0445920d0403b5_Title">
            <a:extLst>
              <a:ext uri="{FF2B5EF4-FFF2-40B4-BE49-F238E27FC236}">
                <a16:creationId xmlns:a16="http://schemas.microsoft.com/office/drawing/2014/main" id="{A41E8B47-C32B-41F5-8F8A-7D0DEFDA902F}"/>
              </a:ext>
            </a:extLst>
          </p:cNvPr>
          <p:cNvSpPr txBox="1"/>
          <p:nvPr>
            <p:custDataLst>
              <p:tags r:id="rId63"/>
            </p:custDataLst>
          </p:nvPr>
        </p:nvSpPr>
        <p:spPr>
          <a:xfrm>
            <a:off x="3089947" y="5382468"/>
            <a:ext cx="1003456" cy="430887"/>
          </a:xfrm>
          <a:prstGeom prst="rect">
            <a:avLst/>
          </a:prstGeom>
          <a:solidFill>
            <a:srgbClr val="FFFF00"/>
          </a:solidFill>
          <a:scene3d>
            <a:camera prst="isometricOffAxis1Right"/>
            <a:lightRig rig="threePt" dir="t"/>
          </a:scene3d>
          <a:sp3d>
            <a:bevelT w="152400" h="50800" prst="softRound"/>
          </a:sp3d>
        </p:spPr>
        <p:txBody>
          <a:bodyPr lIns="0" tIns="0" rIns="0" bIns="0" anchor="ctr">
            <a:spAutoFit/>
          </a:bodyPr>
          <a:lstStyle/>
          <a:p>
            <a:pPr algn="ctr">
              <a:defRPr/>
            </a:pPr>
            <a:r>
              <a:rPr lang="he-IL" sz="1400" b="1" spc="-8" dirty="0">
                <a:solidFill>
                  <a:srgbClr val="0070C0"/>
                </a:solidFill>
                <a:latin typeface="Calibri" panose="020F0502020204030204" pitchFamily="34" charset="0"/>
              </a:rPr>
              <a:t>צוות חירום מחוזי</a:t>
            </a:r>
            <a:endParaRPr lang="en-US" sz="1400" b="1" spc="-8" dirty="0">
              <a:solidFill>
                <a:srgbClr val="0070C0"/>
              </a:solidFill>
              <a:latin typeface="Calibri" panose="020F0502020204030204" pitchFamily="34" charset="0"/>
            </a:endParaRPr>
          </a:p>
        </p:txBody>
      </p:sp>
      <p:cxnSp>
        <p:nvCxnSpPr>
          <p:cNvPr id="113" name="OTLSHAPE_M_a58f29487c0343c08abcf41913e40cae_Connector1">
            <a:extLst>
              <a:ext uri="{FF2B5EF4-FFF2-40B4-BE49-F238E27FC236}">
                <a16:creationId xmlns:a16="http://schemas.microsoft.com/office/drawing/2014/main" id="{549DA83B-FC71-4D39-B032-8C12393CF25C}"/>
              </a:ext>
            </a:extLst>
          </p:cNvPr>
          <p:cNvCxnSpPr>
            <a:cxnSpLocks/>
          </p:cNvCxnSpPr>
          <p:nvPr>
            <p:custDataLst>
              <p:tags r:id="rId64"/>
            </p:custDataLst>
          </p:nvPr>
        </p:nvCxnSpPr>
        <p:spPr>
          <a:xfrm>
            <a:off x="3629025" y="3363913"/>
            <a:ext cx="25400" cy="1936750"/>
          </a:xfrm>
          <a:prstGeom prst="line">
            <a:avLst/>
          </a:prstGeom>
          <a:ln w="28575" cap="flat" cmpd="sng" algn="ctr">
            <a:solidFill>
              <a:srgbClr val="0072B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EAD6859C-3E02-4032-A4E2-A7312F7363AE}"/>
              </a:ext>
            </a:extLst>
          </p:cNvPr>
          <p:cNvCxnSpPr>
            <a:stCxn id="0" idx="2"/>
          </p:cNvCxnSpPr>
          <p:nvPr/>
        </p:nvCxnSpPr>
        <p:spPr>
          <a:xfrm>
            <a:off x="6188075" y="2679700"/>
            <a:ext cx="7938" cy="171450"/>
          </a:xfrm>
          <a:prstGeom prst="line">
            <a:avLst/>
          </a:prstGeom>
        </p:spPr>
        <p:style>
          <a:lnRef idx="1">
            <a:schemeClr val="accent1"/>
          </a:lnRef>
          <a:fillRef idx="0">
            <a:schemeClr val="accent1"/>
          </a:fillRef>
          <a:effectRef idx="0">
            <a:schemeClr val="accent1"/>
          </a:effectRef>
          <a:fontRef idx="minor">
            <a:schemeClr val="tx1"/>
          </a:fontRef>
        </p:style>
      </p:cxnSp>
      <p:sp>
        <p:nvSpPr>
          <p:cNvPr id="17" name="OTLSHAPE_TB_00000000000000000000000000000000_TimescaleInterval5">
            <a:extLst>
              <a:ext uri="{FF2B5EF4-FFF2-40B4-BE49-F238E27FC236}">
                <a16:creationId xmlns:a16="http://schemas.microsoft.com/office/drawing/2014/main" id="{8A63FA42-3E4B-409C-9A5B-801A6C568011}"/>
              </a:ext>
            </a:extLst>
          </p:cNvPr>
          <p:cNvSpPr txBox="1"/>
          <p:nvPr>
            <p:custDataLst>
              <p:tags r:id="rId65"/>
            </p:custDataLst>
          </p:nvPr>
        </p:nvSpPr>
        <p:spPr>
          <a:xfrm>
            <a:off x="7470776" y="2984501"/>
            <a:ext cx="633413" cy="207963"/>
          </a:xfrm>
          <a:prstGeom prst="rect">
            <a:avLst/>
          </a:prstGeom>
          <a:noFill/>
        </p:spPr>
        <p:txBody>
          <a:bodyPr wrap="none" lIns="0" tIns="0" rIns="0" bIns="0" anchor="ctr"/>
          <a:lstStyle/>
          <a:p>
            <a:pPr>
              <a:defRPr/>
            </a:pPr>
            <a:r>
              <a:rPr lang="en-US" b="1" spc="-18" dirty="0">
                <a:solidFill>
                  <a:srgbClr val="FFFF00"/>
                </a:solidFill>
                <a:latin typeface="Calibri" panose="020F0502020204030204" pitchFamily="34" charset="0"/>
              </a:rPr>
              <a:t>1990</a:t>
            </a:r>
            <a:r>
              <a:rPr lang="en-US" sz="1200" spc="-18" dirty="0">
                <a:solidFill>
                  <a:schemeClr val="lt2"/>
                </a:solidFill>
                <a:latin typeface="Calibri" panose="020F0502020204030204" pitchFamily="34" charset="0"/>
              </a:rPr>
              <a:t> </a:t>
            </a:r>
          </a:p>
        </p:txBody>
      </p:sp>
      <p:cxnSp>
        <p:nvCxnSpPr>
          <p:cNvPr id="19" name="מחבר ישר 18">
            <a:extLst>
              <a:ext uri="{FF2B5EF4-FFF2-40B4-BE49-F238E27FC236}">
                <a16:creationId xmlns:a16="http://schemas.microsoft.com/office/drawing/2014/main" id="{943D77B1-577F-491A-A1BB-73C8E1FE7AD0}"/>
              </a:ext>
            </a:extLst>
          </p:cNvPr>
          <p:cNvCxnSpPr>
            <a:cxnSpLocks/>
          </p:cNvCxnSpPr>
          <p:nvPr/>
        </p:nvCxnSpPr>
        <p:spPr>
          <a:xfrm>
            <a:off x="6111875" y="3471863"/>
            <a:ext cx="26988" cy="819150"/>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sp>
        <p:nvSpPr>
          <p:cNvPr id="27" name="OTLSHAPE_T_e6f5c918bdd649a1ac919cf22468a23b_Shape">
            <a:extLst>
              <a:ext uri="{FF2B5EF4-FFF2-40B4-BE49-F238E27FC236}">
                <a16:creationId xmlns:a16="http://schemas.microsoft.com/office/drawing/2014/main" id="{2D46783F-495D-4FC9-A902-8577A1D267FA}"/>
              </a:ext>
            </a:extLst>
          </p:cNvPr>
          <p:cNvSpPr/>
          <p:nvPr>
            <p:custDataLst>
              <p:tags r:id="rId66"/>
            </p:custDataLst>
          </p:nvPr>
        </p:nvSpPr>
        <p:spPr>
          <a:xfrm>
            <a:off x="7517600" y="3492544"/>
            <a:ext cx="1621295" cy="569365"/>
          </a:xfrm>
          <a:prstGeom prst="roundRect">
            <a:avLst>
              <a:gd name="adj" fmla="val 100000"/>
            </a:avLst>
          </a:prstGeom>
          <a:solidFill>
            <a:srgbClr val="FFFF00"/>
          </a:solidFill>
          <a:ln w="12700" cap="flat" cmpd="sng" algn="ctr">
            <a:noFill/>
            <a:prstDash val="solid"/>
            <a:miter lim="800000"/>
          </a:ln>
          <a:effectLst/>
          <a:scene3d>
            <a:camera prst="orthographicFront"/>
            <a:lightRig rig="balanced" dir="t">
              <a:rot lat="0" lon="0" rev="8700000"/>
            </a:lightRig>
          </a:scene3d>
          <a:sp3d>
            <a:bevelT w="165100" h="12700"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b="1" dirty="0">
                <a:solidFill>
                  <a:srgbClr val="002060"/>
                </a:solidFill>
                <a:highlight>
                  <a:srgbClr val="FFFF00"/>
                </a:highlight>
              </a:rPr>
              <a:t>חיים על הגבול </a:t>
            </a:r>
            <a:endParaRPr lang="en-US" sz="1400" b="1" dirty="0">
              <a:solidFill>
                <a:srgbClr val="002060"/>
              </a:solidFill>
              <a:highlight>
                <a:srgbClr val="FFFF00"/>
              </a:highlight>
            </a:endParaRPr>
          </a:p>
        </p:txBody>
      </p:sp>
      <p:cxnSp>
        <p:nvCxnSpPr>
          <p:cNvPr id="29" name="מחבר ישר 28">
            <a:extLst>
              <a:ext uri="{FF2B5EF4-FFF2-40B4-BE49-F238E27FC236}">
                <a16:creationId xmlns:a16="http://schemas.microsoft.com/office/drawing/2014/main" id="{DE1166D4-E682-4A5F-A01A-D156194FCBFB}"/>
              </a:ext>
            </a:extLst>
          </p:cNvPr>
          <p:cNvCxnSpPr>
            <a:cxnSpLocks/>
            <a:endCxn id="0" idx="0"/>
          </p:cNvCxnSpPr>
          <p:nvPr/>
        </p:nvCxnSpPr>
        <p:spPr>
          <a:xfrm flipH="1">
            <a:off x="4738688" y="3371850"/>
            <a:ext cx="6350" cy="25400"/>
          </a:xfrm>
          <a:prstGeom prst="line">
            <a:avLst/>
          </a:prstGeom>
          <a:ln w="38100"/>
        </p:spPr>
        <p:style>
          <a:lnRef idx="1">
            <a:schemeClr val="accent4"/>
          </a:lnRef>
          <a:fillRef idx="0">
            <a:schemeClr val="accent4"/>
          </a:fillRef>
          <a:effectRef idx="0">
            <a:schemeClr val="accent4"/>
          </a:effectRef>
          <a:fontRef idx="minor">
            <a:schemeClr val="tx1"/>
          </a:fontRef>
        </p:style>
      </p:cxnSp>
      <p:sp>
        <p:nvSpPr>
          <p:cNvPr id="3" name="OTLSHAPE_TB_00000000000000000000000000000000_TimescaleInterval5">
            <a:extLst>
              <a:ext uri="{FF2B5EF4-FFF2-40B4-BE49-F238E27FC236}">
                <a16:creationId xmlns:a16="http://schemas.microsoft.com/office/drawing/2014/main" id="{0C139194-E00E-4926-80AA-C89BA9AF5603}"/>
              </a:ext>
            </a:extLst>
          </p:cNvPr>
          <p:cNvSpPr txBox="1"/>
          <p:nvPr>
            <p:custDataLst>
              <p:tags r:id="rId67"/>
            </p:custDataLst>
          </p:nvPr>
        </p:nvSpPr>
        <p:spPr>
          <a:xfrm>
            <a:off x="6691314" y="2989263"/>
            <a:ext cx="382587" cy="176212"/>
          </a:xfrm>
          <a:prstGeom prst="rect">
            <a:avLst/>
          </a:prstGeom>
          <a:noFill/>
        </p:spPr>
        <p:txBody>
          <a:bodyPr wrap="none" lIns="0" tIns="0" rIns="0" bIns="0" anchor="ctr"/>
          <a:lstStyle/>
          <a:p>
            <a:pPr>
              <a:defRPr/>
            </a:pPr>
            <a:r>
              <a:rPr lang="en-US" spc="-18" dirty="0">
                <a:solidFill>
                  <a:schemeClr val="lt2"/>
                </a:solidFill>
                <a:latin typeface="Calibri" panose="020F0502020204030204" pitchFamily="34" charset="0"/>
              </a:rPr>
              <a:t>1988</a:t>
            </a:r>
            <a:endParaRPr lang="en-US" sz="1200" spc="-18" dirty="0">
              <a:solidFill>
                <a:schemeClr val="lt2"/>
              </a:solidFill>
              <a:latin typeface="Calibri" panose="020F0502020204030204" pitchFamily="34" charset="0"/>
            </a:endParaRPr>
          </a:p>
        </p:txBody>
      </p:sp>
      <p:pic>
        <p:nvPicPr>
          <p:cNvPr id="20" name="תמונה 19">
            <a:extLst>
              <a:ext uri="{FF2B5EF4-FFF2-40B4-BE49-F238E27FC236}">
                <a16:creationId xmlns:a16="http://schemas.microsoft.com/office/drawing/2014/main" id="{E1A130FC-7C69-462F-B7E6-299BD5A7E85A}"/>
              </a:ext>
            </a:extLst>
          </p:cNvPr>
          <p:cNvPicPr>
            <a:picLocks noChangeAspect="1"/>
          </p:cNvPicPr>
          <p:nvPr/>
        </p:nvPicPr>
        <p:blipFill>
          <a:blip r:embed="rId71"/>
          <a:stretch>
            <a:fillRect/>
          </a:stretch>
        </p:blipFill>
        <p:spPr>
          <a:xfrm rot="20768793">
            <a:off x="8635546" y="1044167"/>
            <a:ext cx="1743075" cy="2628900"/>
          </a:xfrm>
          <a:prstGeom prst="rect">
            <a:avLst/>
          </a:prstGeom>
          <a:ln>
            <a:noFill/>
          </a:ln>
          <a:effectLst>
            <a:softEdge rad="112500"/>
          </a:effectLst>
        </p:spPr>
      </p:pic>
      <p:sp>
        <p:nvSpPr>
          <p:cNvPr id="24" name="OTLSHAPE_T_e6f5c918bdd649a1ac919cf22468a23b_Shape">
            <a:extLst>
              <a:ext uri="{FF2B5EF4-FFF2-40B4-BE49-F238E27FC236}">
                <a16:creationId xmlns:a16="http://schemas.microsoft.com/office/drawing/2014/main" id="{FBC5E8EB-138C-4935-8C6B-B368658A313D}"/>
              </a:ext>
            </a:extLst>
          </p:cNvPr>
          <p:cNvSpPr/>
          <p:nvPr>
            <p:custDataLst>
              <p:tags r:id="rId68"/>
            </p:custDataLst>
          </p:nvPr>
        </p:nvSpPr>
        <p:spPr>
          <a:xfrm>
            <a:off x="3063987" y="2087956"/>
            <a:ext cx="1240784" cy="400528"/>
          </a:xfrm>
          <a:prstGeom prst="roundRect">
            <a:avLst>
              <a:gd name="adj" fmla="val 100000"/>
            </a:avLst>
          </a:prstGeom>
          <a:solidFill>
            <a:srgbClr val="62B57B"/>
          </a:solidFill>
          <a:ln w="12700" cap="flat" cmpd="sng" algn="ctr">
            <a:noFill/>
            <a:prstDash val="solid"/>
            <a:miter lim="800000"/>
          </a:ln>
          <a:effectLst/>
          <a:scene3d>
            <a:camera prst="orthographicFront"/>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b="1" dirty="0">
                <a:solidFill>
                  <a:schemeClr val="tx1"/>
                </a:solidFill>
              </a:rPr>
              <a:t>מלחמת לבנון 1</a:t>
            </a:r>
            <a:endParaRPr lang="en-US" sz="1400" b="1" dirty="0">
              <a:solidFill>
                <a:schemeClr val="tx1"/>
              </a:solidFill>
            </a:endParaRPr>
          </a:p>
        </p:txBody>
      </p:sp>
    </p:spTree>
    <p:custDataLst>
      <p:tags r:id="rId1"/>
    </p:custData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5F9C454-CF90-4B03-ACBA-C45A5AFE8AA5}"/>
              </a:ext>
            </a:extLst>
          </p:cNvPr>
          <p:cNvSpPr>
            <a:spLocks noGrp="1"/>
          </p:cNvSpPr>
          <p:nvPr>
            <p:ph type="title"/>
          </p:nvPr>
        </p:nvSpPr>
        <p:spPr>
          <a:xfrm>
            <a:off x="0" y="2311004"/>
            <a:ext cx="3374899" cy="2003419"/>
          </a:xfrm>
        </p:spPr>
        <p:txBody>
          <a:bodyPr vert="horz" lIns="91440" tIns="45720" rIns="91440" bIns="45720" rtlCol="0" anchor="t">
            <a:normAutofit fontScale="90000"/>
          </a:bodyPr>
          <a:lstStyle/>
          <a:p>
            <a:pPr algn="ctr" rtl="0"/>
            <a:r>
              <a:rPr lang="en-US" sz="5300" dirty="0" err="1">
                <a:solidFill>
                  <a:srgbClr val="FEFFFF"/>
                </a:solidFill>
                <a:latin typeface="Alef" panose="00000500000000000000" pitchFamily="2" charset="-79"/>
                <a:cs typeface="Alef" panose="00000500000000000000" pitchFamily="2" charset="-79"/>
              </a:rPr>
              <a:t>התפנית</a:t>
            </a:r>
            <a:r>
              <a:rPr lang="en-US" sz="5300" dirty="0">
                <a:solidFill>
                  <a:srgbClr val="FEFFFF"/>
                </a:solidFill>
                <a:latin typeface="Alef" panose="00000500000000000000" pitchFamily="2" charset="-79"/>
                <a:cs typeface="Alef" panose="00000500000000000000" pitchFamily="2" charset="-79"/>
              </a:rPr>
              <a:t> </a:t>
            </a:r>
            <a:r>
              <a:rPr lang="en-US" sz="5300" dirty="0" err="1">
                <a:solidFill>
                  <a:srgbClr val="FEFFFF"/>
                </a:solidFill>
                <a:latin typeface="Alef" panose="00000500000000000000" pitchFamily="2" charset="-79"/>
                <a:cs typeface="Alef" panose="00000500000000000000" pitchFamily="2" charset="-79"/>
              </a:rPr>
              <a:t>הגדולה</a:t>
            </a:r>
            <a:r>
              <a:rPr lang="en-US" sz="5300" dirty="0">
                <a:solidFill>
                  <a:srgbClr val="FEFFFF"/>
                </a:solidFill>
                <a:latin typeface="Alef" panose="00000500000000000000" pitchFamily="2" charset="-79"/>
                <a:cs typeface="Alef" panose="00000500000000000000" pitchFamily="2" charset="-79"/>
              </a:rPr>
              <a:t> </a:t>
            </a:r>
            <a:r>
              <a:rPr lang="en-US" sz="4000" dirty="0" err="1">
                <a:solidFill>
                  <a:srgbClr val="FEFFFF"/>
                </a:solidFill>
                <a:latin typeface="Alef" panose="00000500000000000000" pitchFamily="2" charset="-79"/>
                <a:cs typeface="Alef" panose="00000500000000000000" pitchFamily="2" charset="-79"/>
              </a:rPr>
              <a:t>והתקבעות</a:t>
            </a:r>
            <a:r>
              <a:rPr lang="en-US" sz="4000" dirty="0">
                <a:solidFill>
                  <a:srgbClr val="FEFFFF"/>
                </a:solidFill>
                <a:latin typeface="Alef" panose="00000500000000000000" pitchFamily="2" charset="-79"/>
                <a:cs typeface="Alef" panose="00000500000000000000" pitchFamily="2" charset="-79"/>
              </a:rPr>
              <a:t> </a:t>
            </a:r>
            <a:r>
              <a:rPr lang="en-US" sz="4000" dirty="0" err="1">
                <a:solidFill>
                  <a:srgbClr val="FEFFFF"/>
                </a:solidFill>
                <a:latin typeface="Alef" panose="00000500000000000000" pitchFamily="2" charset="-79"/>
                <a:cs typeface="Alef" panose="00000500000000000000" pitchFamily="2" charset="-79"/>
              </a:rPr>
              <a:t>המושג</a:t>
            </a:r>
            <a:r>
              <a:rPr lang="en-US" sz="4000" dirty="0">
                <a:solidFill>
                  <a:srgbClr val="FEFFFF"/>
                </a:solidFill>
                <a:latin typeface="Alef" panose="00000500000000000000" pitchFamily="2" charset="-79"/>
                <a:cs typeface="Alef" panose="00000500000000000000" pitchFamily="2" charset="-79"/>
              </a:rPr>
              <a:t> </a:t>
            </a:r>
            <a:r>
              <a:rPr lang="en-US" sz="8000" b="1" dirty="0" err="1">
                <a:solidFill>
                  <a:srgbClr val="FEFFFF"/>
                </a:solidFill>
                <a:latin typeface="Alef" panose="00000500000000000000" pitchFamily="2" charset="-79"/>
                <a:cs typeface="Alef" panose="00000500000000000000" pitchFamily="2" charset="-79"/>
              </a:rPr>
              <a:t>חוסן</a:t>
            </a:r>
            <a:r>
              <a:rPr lang="en-US" sz="8000" b="1" dirty="0">
                <a:solidFill>
                  <a:srgbClr val="FEFFFF"/>
                </a:solidFill>
                <a:latin typeface="Alef" panose="00000500000000000000" pitchFamily="2" charset="-79"/>
                <a:cs typeface="Alef" panose="00000500000000000000" pitchFamily="2" charset="-79"/>
              </a:rPr>
              <a:t> </a:t>
            </a:r>
          </a:p>
        </p:txBody>
      </p:sp>
      <p:pic>
        <p:nvPicPr>
          <p:cNvPr id="4" name="תמונה 3" descr="תמונה שמכילה אדם, מקורה, בגדים, ישיבה&#10;&#10;התיאור נוצר באופן אוטומטי">
            <a:extLst>
              <a:ext uri="{FF2B5EF4-FFF2-40B4-BE49-F238E27FC236}">
                <a16:creationId xmlns:a16="http://schemas.microsoft.com/office/drawing/2014/main" id="{C0ADB3CF-C615-46E3-8B61-21B6D0ED0C5B}"/>
              </a:ext>
            </a:extLst>
          </p:cNvPr>
          <p:cNvPicPr>
            <a:picLocks noChangeAspect="1"/>
          </p:cNvPicPr>
          <p:nvPr/>
        </p:nvPicPr>
        <p:blipFill rotWithShape="1">
          <a:blip r:embed="rId3"/>
          <a:srcRect l="21060" t="9091" r="603" b="2"/>
          <a:stretch/>
        </p:blipFill>
        <p:spPr>
          <a:xfrm>
            <a:off x="4964210" y="788122"/>
            <a:ext cx="5879801" cy="5339273"/>
          </a:xfrm>
          <a:prstGeom prst="rect">
            <a:avLst/>
          </a:prstGeom>
        </p:spPr>
      </p:pic>
    </p:spTree>
    <p:custDataLst>
      <p:tags r:id="rId1"/>
    </p:custDataLst>
    <p:extLst>
      <p:ext uri="{BB962C8B-B14F-4D97-AF65-F5344CB8AC3E}">
        <p14:creationId xmlns:p14="http://schemas.microsoft.com/office/powerpoint/2010/main" val="9889113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תמונה 31">
            <a:extLst>
              <a:ext uri="{FF2B5EF4-FFF2-40B4-BE49-F238E27FC236}">
                <a16:creationId xmlns:a16="http://schemas.microsoft.com/office/drawing/2014/main" id="{1F161B14-DF55-4C04-8B01-A03FA51FE795}"/>
              </a:ext>
            </a:extLst>
          </p:cNvPr>
          <p:cNvPicPr>
            <a:picLocks noChangeAspect="1"/>
          </p:cNvPicPr>
          <p:nvPr/>
        </p:nvPicPr>
        <p:blipFill>
          <a:blip r:embed="rId66"/>
          <a:stretch>
            <a:fillRect/>
          </a:stretch>
        </p:blipFill>
        <p:spPr>
          <a:xfrm>
            <a:off x="1624700" y="970940"/>
            <a:ext cx="1670597" cy="12513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 name="תמונה 29">
            <a:extLst>
              <a:ext uri="{FF2B5EF4-FFF2-40B4-BE49-F238E27FC236}">
                <a16:creationId xmlns:a16="http://schemas.microsoft.com/office/drawing/2014/main" id="{32379DB9-6758-43F2-8FF8-624001B6C950}"/>
              </a:ext>
            </a:extLst>
          </p:cNvPr>
          <p:cNvPicPr>
            <a:picLocks noChangeAspect="1"/>
          </p:cNvPicPr>
          <p:nvPr/>
        </p:nvPicPr>
        <p:blipFill>
          <a:blip r:embed="rId67"/>
          <a:stretch>
            <a:fillRect/>
          </a:stretch>
        </p:blipFill>
        <p:spPr>
          <a:xfrm rot="1867437">
            <a:off x="8451562" y="2131708"/>
            <a:ext cx="1354412" cy="22186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33" name="מחבר ישר 32">
            <a:extLst>
              <a:ext uri="{FF2B5EF4-FFF2-40B4-BE49-F238E27FC236}">
                <a16:creationId xmlns:a16="http://schemas.microsoft.com/office/drawing/2014/main" id="{D03EA8A2-B25D-4918-83CF-EF221A33B4F8}"/>
              </a:ext>
            </a:extLst>
          </p:cNvPr>
          <p:cNvCxnSpPr>
            <a:cxnSpLocks/>
          </p:cNvCxnSpPr>
          <p:nvPr/>
        </p:nvCxnSpPr>
        <p:spPr>
          <a:xfrm>
            <a:off x="5813425" y="2238375"/>
            <a:ext cx="0" cy="3079750"/>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cxnSp>
        <p:nvCxnSpPr>
          <p:cNvPr id="9258" name="OTLSHAPE_M_52743de8bb6d4044896f473898fe9da7_Connector1">
            <a:extLst>
              <a:ext uri="{FF2B5EF4-FFF2-40B4-BE49-F238E27FC236}">
                <a16:creationId xmlns:a16="http://schemas.microsoft.com/office/drawing/2014/main" id="{0CF2117A-D59B-4ECA-A771-051145C00C4C}"/>
              </a:ext>
            </a:extLst>
          </p:cNvPr>
          <p:cNvCxnSpPr/>
          <p:nvPr>
            <p:custDataLst>
              <p:tags r:id="rId2"/>
            </p:custDataLst>
          </p:nvPr>
        </p:nvCxnSpPr>
        <p:spPr>
          <a:xfrm>
            <a:off x="2892425" y="2309814"/>
            <a:ext cx="0" cy="604837"/>
          </a:xfrm>
          <a:prstGeom prst="line">
            <a:avLst/>
          </a:prstGeom>
          <a:ln w="9525" cap="flat" cmpd="sng" algn="ctr">
            <a:solidFill>
              <a:srgbClr val="087F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57" name="OTLSHAPE_M_a58f29487c0343c08abcf41913e40cae_Connector1">
            <a:extLst>
              <a:ext uri="{FF2B5EF4-FFF2-40B4-BE49-F238E27FC236}">
                <a16:creationId xmlns:a16="http://schemas.microsoft.com/office/drawing/2014/main" id="{FDB778ED-F576-4B06-B28A-E9E8F75473C0}"/>
              </a:ext>
            </a:extLst>
          </p:cNvPr>
          <p:cNvCxnSpPr/>
          <p:nvPr>
            <p:custDataLst>
              <p:tags r:id="rId3"/>
            </p:custDataLst>
          </p:nvPr>
        </p:nvCxnSpPr>
        <p:spPr>
          <a:xfrm>
            <a:off x="2762250" y="1847850"/>
            <a:ext cx="0" cy="1066800"/>
          </a:xfrm>
          <a:prstGeom prst="line">
            <a:avLst/>
          </a:prstGeom>
          <a:ln w="9525" cap="flat" cmpd="sng" algn="ctr">
            <a:solidFill>
              <a:srgbClr val="0072B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36" name="OTLSHAPE_TB_00000000000000000000000000000000_ScaleContainer">
            <a:extLst>
              <a:ext uri="{FF2B5EF4-FFF2-40B4-BE49-F238E27FC236}">
                <a16:creationId xmlns:a16="http://schemas.microsoft.com/office/drawing/2014/main" id="{EDAF9299-B5B3-49B8-B4B9-1E895FACE03F}"/>
              </a:ext>
            </a:extLst>
          </p:cNvPr>
          <p:cNvSpPr/>
          <p:nvPr>
            <p:custDataLst>
              <p:tags r:id="rId4"/>
            </p:custDataLst>
          </p:nvPr>
        </p:nvSpPr>
        <p:spPr>
          <a:xfrm>
            <a:off x="2333052" y="2854198"/>
            <a:ext cx="5923186" cy="507344"/>
          </a:xfrm>
          <a:prstGeom prst="roundRect">
            <a:avLst>
              <a:gd name="adj" fmla="val 100000"/>
            </a:avLst>
          </a:prstGeom>
          <a:gradFill flip="none" rotWithShape="1">
            <a:gsLst>
              <a:gs pos="0">
                <a:srgbClr val="44546A"/>
              </a:gs>
              <a:gs pos="0">
                <a:schemeClr val="dk2"/>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37" name="OTLSHAPE_TB_00000000000000000000000000000000_ElapsedTime" hidden="1">
            <a:extLst>
              <a:ext uri="{FF2B5EF4-FFF2-40B4-BE49-F238E27FC236}">
                <a16:creationId xmlns:a16="http://schemas.microsoft.com/office/drawing/2014/main" id="{807B256A-151B-4FA5-AE70-A53B07C52EE7}"/>
              </a:ext>
            </a:extLst>
          </p:cNvPr>
          <p:cNvSpPr/>
          <p:nvPr>
            <p:custDataLst>
              <p:tags r:id="rId5"/>
            </p:custDataLst>
          </p:nvPr>
        </p:nvSpPr>
        <p:spPr>
          <a:xfrm>
            <a:off x="1524000" y="0"/>
            <a:ext cx="0" cy="0"/>
          </a:xfrm>
          <a:prstGeom prst="roundRect">
            <a:avLst>
              <a:gd name="adj" fmla="val 100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38" name="OTLSHAPE_TB_00000000000000000000000000000000_TodayMarkerShape" hidden="1">
            <a:extLst>
              <a:ext uri="{FF2B5EF4-FFF2-40B4-BE49-F238E27FC236}">
                <a16:creationId xmlns:a16="http://schemas.microsoft.com/office/drawing/2014/main" id="{10ED8A84-1C77-41E4-9565-218C7500051B}"/>
              </a:ext>
            </a:extLst>
          </p:cNvPr>
          <p:cNvSpPr/>
          <p:nvPr>
            <p:custDataLst>
              <p:tags r:id="rId6"/>
            </p:custDataLst>
          </p:nvPr>
        </p:nvSpPr>
        <p:spPr>
          <a:xfrm>
            <a:off x="2441575" y="3295650"/>
            <a:ext cx="107950" cy="1270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74" name="OTLSHAPE_TB_00000000000000000000000000000000_TodayMarkerText" hidden="1">
            <a:extLst>
              <a:ext uri="{FF2B5EF4-FFF2-40B4-BE49-F238E27FC236}">
                <a16:creationId xmlns:a16="http://schemas.microsoft.com/office/drawing/2014/main" id="{8C1DAE55-35CE-4575-A7B2-CF0C6E1466CE}"/>
              </a:ext>
            </a:extLst>
          </p:cNvPr>
          <p:cNvSpPr txBox="1">
            <a:spLocks noChangeArrowheads="1"/>
          </p:cNvSpPr>
          <p:nvPr>
            <p:custDataLst>
              <p:tags r:id="rId7"/>
            </p:custDataLst>
          </p:nvPr>
        </p:nvSpPr>
        <p:spPr bwMode="auto">
          <a:xfrm>
            <a:off x="2495550" y="3422651"/>
            <a:ext cx="255588"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he-IL" sz="800">
                <a:solidFill>
                  <a:srgbClr val="000000"/>
                </a:solidFill>
                <a:latin typeface="Calibri" panose="020F0502020204030204" pitchFamily="34" charset="0"/>
              </a:rPr>
              <a:t>Today</a:t>
            </a:r>
          </a:p>
        </p:txBody>
      </p:sp>
      <p:sp>
        <p:nvSpPr>
          <p:cNvPr id="9240" name="OTLSHAPE_TB_00000000000000000000000000000000_TimescaleInterval1">
            <a:extLst>
              <a:ext uri="{FF2B5EF4-FFF2-40B4-BE49-F238E27FC236}">
                <a16:creationId xmlns:a16="http://schemas.microsoft.com/office/drawing/2014/main" id="{9314E563-164D-4E48-A20A-3CBF9ED5AF32}"/>
              </a:ext>
            </a:extLst>
          </p:cNvPr>
          <p:cNvSpPr txBox="1"/>
          <p:nvPr>
            <p:custDataLst>
              <p:tags r:id="rId8"/>
            </p:custDataLst>
          </p:nvPr>
        </p:nvSpPr>
        <p:spPr>
          <a:xfrm>
            <a:off x="2559050" y="3011489"/>
            <a:ext cx="268288" cy="187325"/>
          </a:xfrm>
          <a:prstGeom prst="rect">
            <a:avLst/>
          </a:prstGeom>
          <a:noFill/>
        </p:spPr>
        <p:txBody>
          <a:bodyPr wrap="none" lIns="0" tIns="0" rIns="0" bIns="0" anchor="ctr"/>
          <a:lstStyle/>
          <a:p>
            <a:pPr>
              <a:defRPr/>
            </a:pPr>
            <a:r>
              <a:rPr lang="he-IL" sz="2400" b="1" spc="-18" dirty="0">
                <a:solidFill>
                  <a:srgbClr val="FFFF00"/>
                </a:solidFill>
                <a:latin typeface="Calibri" panose="020F0502020204030204" pitchFamily="34" charset="0"/>
              </a:rPr>
              <a:t>1991 </a:t>
            </a:r>
            <a:endParaRPr lang="en-US" sz="2400" b="1" spc="-18" dirty="0">
              <a:solidFill>
                <a:srgbClr val="FFFF00"/>
              </a:solidFill>
              <a:latin typeface="Calibri" panose="020F0502020204030204" pitchFamily="34" charset="0"/>
            </a:endParaRPr>
          </a:p>
        </p:txBody>
      </p:sp>
      <p:cxnSp>
        <p:nvCxnSpPr>
          <p:cNvPr id="9241" name="OTLSHAPE_TB_00000000000000000000000000000000_Separator1">
            <a:extLst>
              <a:ext uri="{FF2B5EF4-FFF2-40B4-BE49-F238E27FC236}">
                <a16:creationId xmlns:a16="http://schemas.microsoft.com/office/drawing/2014/main" id="{94A98B15-2356-4285-8B5B-FB77C91588D7}"/>
              </a:ext>
            </a:extLst>
          </p:cNvPr>
          <p:cNvCxnSpPr/>
          <p:nvPr>
            <p:custDataLst>
              <p:tags r:id="rId9"/>
            </p:custDataLst>
          </p:nvPr>
        </p:nvCxnSpPr>
        <p:spPr>
          <a:xfrm>
            <a:off x="3287713"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42" name="OTLSHAPE_TB_00000000000000000000000000000000_TimescaleInterval2">
            <a:extLst>
              <a:ext uri="{FF2B5EF4-FFF2-40B4-BE49-F238E27FC236}">
                <a16:creationId xmlns:a16="http://schemas.microsoft.com/office/drawing/2014/main" id="{C0A805B6-E24D-4143-AFB8-4C984D8DEE88}"/>
              </a:ext>
            </a:extLst>
          </p:cNvPr>
          <p:cNvSpPr txBox="1"/>
          <p:nvPr>
            <p:custDataLst>
              <p:tags r:id="rId10"/>
            </p:custDataLst>
          </p:nvPr>
        </p:nvSpPr>
        <p:spPr>
          <a:xfrm>
            <a:off x="3590926" y="3011489"/>
            <a:ext cx="207963" cy="187325"/>
          </a:xfrm>
          <a:prstGeom prst="rect">
            <a:avLst/>
          </a:prstGeom>
          <a:noFill/>
        </p:spPr>
        <p:txBody>
          <a:bodyPr wrap="none" lIns="0" tIns="0" rIns="0" bIns="0" anchor="ctr"/>
          <a:lstStyle/>
          <a:p>
            <a:pPr>
              <a:defRPr/>
            </a:pPr>
            <a:r>
              <a:rPr lang="en-US" b="1" spc="-18" dirty="0">
                <a:solidFill>
                  <a:schemeClr val="lt2"/>
                </a:solidFill>
                <a:latin typeface="Calibri" panose="020F0502020204030204" pitchFamily="34" charset="0"/>
              </a:rPr>
              <a:t>1992</a:t>
            </a:r>
            <a:endParaRPr lang="en-US" sz="1200" b="1" spc="-18" dirty="0">
              <a:solidFill>
                <a:schemeClr val="lt2"/>
              </a:solidFill>
              <a:latin typeface="Calibri" panose="020F0502020204030204" pitchFamily="34" charset="0"/>
            </a:endParaRPr>
          </a:p>
        </p:txBody>
      </p:sp>
      <p:cxnSp>
        <p:nvCxnSpPr>
          <p:cNvPr id="9243" name="OTLSHAPE_TB_00000000000000000000000000000000_Separator2">
            <a:extLst>
              <a:ext uri="{FF2B5EF4-FFF2-40B4-BE49-F238E27FC236}">
                <a16:creationId xmlns:a16="http://schemas.microsoft.com/office/drawing/2014/main" id="{7C893DE0-49AF-4A20-B138-0C423BB3CB86}"/>
              </a:ext>
            </a:extLst>
          </p:cNvPr>
          <p:cNvCxnSpPr/>
          <p:nvPr>
            <p:custDataLst>
              <p:tags r:id="rId11"/>
            </p:custDataLst>
          </p:nvPr>
        </p:nvCxnSpPr>
        <p:spPr>
          <a:xfrm>
            <a:off x="4081463"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44" name="OTLSHAPE_TB_00000000000000000000000000000000_TimescaleInterval3">
            <a:extLst>
              <a:ext uri="{FF2B5EF4-FFF2-40B4-BE49-F238E27FC236}">
                <a16:creationId xmlns:a16="http://schemas.microsoft.com/office/drawing/2014/main" id="{4842A466-B513-4FEE-A0BD-60911375DE29}"/>
              </a:ext>
            </a:extLst>
          </p:cNvPr>
          <p:cNvSpPr txBox="1"/>
          <p:nvPr>
            <p:custDataLst>
              <p:tags r:id="rId12"/>
            </p:custDataLst>
          </p:nvPr>
        </p:nvSpPr>
        <p:spPr>
          <a:xfrm>
            <a:off x="4237038" y="3011489"/>
            <a:ext cx="158750" cy="187325"/>
          </a:xfrm>
          <a:prstGeom prst="rect">
            <a:avLst/>
          </a:prstGeom>
          <a:noFill/>
        </p:spPr>
        <p:txBody>
          <a:bodyPr wrap="none" lIns="0" tIns="0" rIns="0" bIns="0" anchor="ctr"/>
          <a:lstStyle/>
          <a:p>
            <a:pPr>
              <a:defRPr/>
            </a:pPr>
            <a:r>
              <a:rPr lang="en-US" b="1" spc="-20" dirty="0">
                <a:solidFill>
                  <a:schemeClr val="lt2"/>
                </a:solidFill>
                <a:latin typeface="Calibri" panose="020F0502020204030204" pitchFamily="34" charset="0"/>
              </a:rPr>
              <a:t>1993</a:t>
            </a:r>
            <a:r>
              <a:rPr lang="en-US" spc="-20" dirty="0">
                <a:solidFill>
                  <a:schemeClr val="lt2"/>
                </a:solidFill>
                <a:latin typeface="Calibri" panose="020F0502020204030204" pitchFamily="34" charset="0"/>
              </a:rPr>
              <a:t> </a:t>
            </a:r>
          </a:p>
        </p:txBody>
      </p:sp>
      <p:cxnSp>
        <p:nvCxnSpPr>
          <p:cNvPr id="9245" name="OTLSHAPE_TB_00000000000000000000000000000000_Separator3">
            <a:extLst>
              <a:ext uri="{FF2B5EF4-FFF2-40B4-BE49-F238E27FC236}">
                <a16:creationId xmlns:a16="http://schemas.microsoft.com/office/drawing/2014/main" id="{2BD4D50A-AFF9-43ED-AE99-B3C90240124E}"/>
              </a:ext>
            </a:extLst>
          </p:cNvPr>
          <p:cNvCxnSpPr/>
          <p:nvPr>
            <p:custDataLst>
              <p:tags r:id="rId13"/>
            </p:custDataLst>
          </p:nvPr>
        </p:nvCxnSpPr>
        <p:spPr>
          <a:xfrm>
            <a:off x="4887913"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46" name="OTLSHAPE_TB_00000000000000000000000000000000_TimescaleInterval4">
            <a:extLst>
              <a:ext uri="{FF2B5EF4-FFF2-40B4-BE49-F238E27FC236}">
                <a16:creationId xmlns:a16="http://schemas.microsoft.com/office/drawing/2014/main" id="{3FF2D3BA-CEA8-4B63-8313-227C3F5274A5}"/>
              </a:ext>
            </a:extLst>
          </p:cNvPr>
          <p:cNvSpPr txBox="1"/>
          <p:nvPr>
            <p:custDataLst>
              <p:tags r:id="rId14"/>
            </p:custDataLst>
          </p:nvPr>
        </p:nvSpPr>
        <p:spPr>
          <a:xfrm>
            <a:off x="4951413" y="3011489"/>
            <a:ext cx="241300" cy="187325"/>
          </a:xfrm>
          <a:prstGeom prst="rect">
            <a:avLst/>
          </a:prstGeom>
          <a:noFill/>
        </p:spPr>
        <p:txBody>
          <a:bodyPr wrap="none" lIns="0" tIns="0" rIns="0" bIns="0" anchor="ctr"/>
          <a:lstStyle/>
          <a:p>
            <a:pPr>
              <a:defRPr/>
            </a:pPr>
            <a:r>
              <a:rPr lang="en-US" b="1" spc="-20" dirty="0">
                <a:solidFill>
                  <a:schemeClr val="lt2"/>
                </a:solidFill>
                <a:latin typeface="Calibri" panose="020F0502020204030204" pitchFamily="34" charset="0"/>
              </a:rPr>
              <a:t>1994</a:t>
            </a:r>
          </a:p>
        </p:txBody>
      </p:sp>
      <p:cxnSp>
        <p:nvCxnSpPr>
          <p:cNvPr id="9247" name="OTLSHAPE_TB_00000000000000000000000000000000_Separator4">
            <a:extLst>
              <a:ext uri="{FF2B5EF4-FFF2-40B4-BE49-F238E27FC236}">
                <a16:creationId xmlns:a16="http://schemas.microsoft.com/office/drawing/2014/main" id="{FC044BD2-2B3C-474E-ADED-535DE782AEE9}"/>
              </a:ext>
            </a:extLst>
          </p:cNvPr>
          <p:cNvCxnSpPr/>
          <p:nvPr>
            <p:custDataLst>
              <p:tags r:id="rId15"/>
            </p:custDataLst>
          </p:nvPr>
        </p:nvCxnSpPr>
        <p:spPr>
          <a:xfrm>
            <a:off x="5694363"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48" name="OTLSHAPE_TB_00000000000000000000000000000000_TimescaleInterval5">
            <a:extLst>
              <a:ext uri="{FF2B5EF4-FFF2-40B4-BE49-F238E27FC236}">
                <a16:creationId xmlns:a16="http://schemas.microsoft.com/office/drawing/2014/main" id="{E2848817-B436-4C04-AE1E-C61E0224CB97}"/>
              </a:ext>
            </a:extLst>
          </p:cNvPr>
          <p:cNvSpPr txBox="1"/>
          <p:nvPr>
            <p:custDataLst>
              <p:tags r:id="rId16"/>
            </p:custDataLst>
          </p:nvPr>
        </p:nvSpPr>
        <p:spPr>
          <a:xfrm>
            <a:off x="5757863" y="3011489"/>
            <a:ext cx="228600" cy="187325"/>
          </a:xfrm>
          <a:prstGeom prst="rect">
            <a:avLst/>
          </a:prstGeom>
          <a:noFill/>
        </p:spPr>
        <p:txBody>
          <a:bodyPr wrap="none" lIns="0" tIns="0" rIns="0" bIns="0" anchor="ctr"/>
          <a:lstStyle/>
          <a:p>
            <a:pPr>
              <a:defRPr/>
            </a:pPr>
            <a:r>
              <a:rPr lang="en-US" b="1" spc="-18" dirty="0">
                <a:solidFill>
                  <a:schemeClr val="lt2"/>
                </a:solidFill>
                <a:latin typeface="Calibri" panose="020F0502020204030204" pitchFamily="34" charset="0"/>
              </a:rPr>
              <a:t>1995</a:t>
            </a:r>
            <a:r>
              <a:rPr lang="en-US" sz="1200" spc="-18" dirty="0">
                <a:solidFill>
                  <a:schemeClr val="lt2"/>
                </a:solidFill>
                <a:latin typeface="Calibri" panose="020F0502020204030204" pitchFamily="34" charset="0"/>
              </a:rPr>
              <a:t> </a:t>
            </a:r>
          </a:p>
        </p:txBody>
      </p:sp>
      <p:cxnSp>
        <p:nvCxnSpPr>
          <p:cNvPr id="9249" name="OTLSHAPE_TB_00000000000000000000000000000000_Separator5">
            <a:extLst>
              <a:ext uri="{FF2B5EF4-FFF2-40B4-BE49-F238E27FC236}">
                <a16:creationId xmlns:a16="http://schemas.microsoft.com/office/drawing/2014/main" id="{D00E5CE1-65B5-4AE2-A732-A964D7B96EAF}"/>
              </a:ext>
            </a:extLst>
          </p:cNvPr>
          <p:cNvCxnSpPr/>
          <p:nvPr>
            <p:custDataLst>
              <p:tags r:id="rId17"/>
            </p:custDataLst>
          </p:nvPr>
        </p:nvCxnSpPr>
        <p:spPr>
          <a:xfrm>
            <a:off x="6473825" y="2978150"/>
            <a:ext cx="0" cy="254000"/>
          </a:xfrm>
          <a:prstGeom prst="line">
            <a:avLst/>
          </a:prstGeom>
          <a:ln w="6350" cap="flat" cmpd="sng" algn="ctr">
            <a:solidFill>
              <a:schemeClr val="lt2">
                <a:alpha val="29804"/>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61" name="OTLSHAPE_M_a58f29487c0343c08abcf41913e40cae_Title">
            <a:extLst>
              <a:ext uri="{FF2B5EF4-FFF2-40B4-BE49-F238E27FC236}">
                <a16:creationId xmlns:a16="http://schemas.microsoft.com/office/drawing/2014/main" id="{3E9CC649-B805-4973-BD25-08166061D150}"/>
              </a:ext>
            </a:extLst>
          </p:cNvPr>
          <p:cNvSpPr txBox="1"/>
          <p:nvPr>
            <p:custDataLst>
              <p:tags r:id="rId18"/>
            </p:custDataLst>
          </p:nvPr>
        </p:nvSpPr>
        <p:spPr>
          <a:xfrm>
            <a:off x="2674750" y="1714301"/>
            <a:ext cx="2110879" cy="276999"/>
          </a:xfrm>
          <a:prstGeom prst="rect">
            <a:avLst/>
          </a:prstGeom>
          <a:solidFill>
            <a:schemeClr val="accent2"/>
          </a:solidFill>
          <a:scene3d>
            <a:camera prst="orthographicFront"/>
            <a:lightRig rig="threePt" dir="t"/>
          </a:scene3d>
          <a:sp3d>
            <a:bevelT/>
          </a:sp3d>
        </p:spPr>
        <p:txBody>
          <a:bodyPr lIns="0" tIns="0" rIns="0" bIns="0" anchor="ctr">
            <a:spAutoFit/>
          </a:bodyPr>
          <a:lstStyle/>
          <a:p>
            <a:pPr algn="ctr" rtl="1">
              <a:defRPr/>
            </a:pPr>
            <a:r>
              <a:rPr lang="he-IL" b="1" spc="-6" dirty="0">
                <a:solidFill>
                  <a:schemeClr val="bg1"/>
                </a:solidFill>
                <a:latin typeface="Calibri" panose="020F0502020204030204" pitchFamily="34" charset="0"/>
              </a:rPr>
              <a:t>מלחמת המפרץ </a:t>
            </a:r>
            <a:endParaRPr lang="en-US" b="1" spc="-6" dirty="0">
              <a:solidFill>
                <a:schemeClr val="bg1"/>
              </a:solidFill>
              <a:latin typeface="Calibri" panose="020F0502020204030204" pitchFamily="34" charset="0"/>
            </a:endParaRPr>
          </a:p>
        </p:txBody>
      </p:sp>
      <p:sp>
        <p:nvSpPr>
          <p:cNvPr id="9263" name="OTLSHAPE_M_a58f29487c0343c08abcf41913e40cae_Shape">
            <a:extLst>
              <a:ext uri="{FF2B5EF4-FFF2-40B4-BE49-F238E27FC236}">
                <a16:creationId xmlns:a16="http://schemas.microsoft.com/office/drawing/2014/main" id="{27C1CA6E-2F2E-484A-B1ED-28AD578AB647}"/>
              </a:ext>
            </a:extLst>
          </p:cNvPr>
          <p:cNvSpPr/>
          <p:nvPr>
            <p:custDataLst>
              <p:tags r:id="rId19"/>
            </p:custDataLst>
          </p:nvPr>
        </p:nvSpPr>
        <p:spPr>
          <a:xfrm rot="16200000">
            <a:off x="2787399" y="1847759"/>
            <a:ext cx="165100" cy="165100"/>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66" name="OTLSHAPE_M_52743de8bb6d4044896f473898fe9da7_Shape">
            <a:extLst>
              <a:ext uri="{FF2B5EF4-FFF2-40B4-BE49-F238E27FC236}">
                <a16:creationId xmlns:a16="http://schemas.microsoft.com/office/drawing/2014/main" id="{0B85481D-F03A-4483-A172-8E6FF50EBC8F}"/>
              </a:ext>
            </a:extLst>
          </p:cNvPr>
          <p:cNvSpPr/>
          <p:nvPr>
            <p:custDataLst>
              <p:tags r:id="rId20"/>
            </p:custDataLst>
          </p:nvPr>
        </p:nvSpPr>
        <p:spPr>
          <a:xfrm rot="16200000">
            <a:off x="2917406" y="2309322"/>
            <a:ext cx="165100" cy="165100"/>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68" name="OTLSHAPE_M_a54bc827b05146d18b559f618723e2b4_Date">
            <a:extLst>
              <a:ext uri="{FF2B5EF4-FFF2-40B4-BE49-F238E27FC236}">
                <a16:creationId xmlns:a16="http://schemas.microsoft.com/office/drawing/2014/main" id="{CCED2628-FA91-4BC6-8069-6EFC4B9F3FB1}"/>
              </a:ext>
            </a:extLst>
          </p:cNvPr>
          <p:cNvSpPr txBox="1"/>
          <p:nvPr>
            <p:custDataLst>
              <p:tags r:id="rId21"/>
            </p:custDataLst>
          </p:nvPr>
        </p:nvSpPr>
        <p:spPr>
          <a:xfrm>
            <a:off x="4481513" y="2557464"/>
            <a:ext cx="304800" cy="153987"/>
          </a:xfrm>
          <a:prstGeom prst="rect">
            <a:avLst/>
          </a:prstGeom>
          <a:noFill/>
        </p:spPr>
        <p:txBody>
          <a:bodyPr lIns="0" tIns="0" rIns="0" bIns="0" anchor="ctr">
            <a:spAutoFit/>
          </a:bodyPr>
          <a:lstStyle/>
          <a:p>
            <a:pPr algn="ctr">
              <a:defRPr/>
            </a:pPr>
            <a:endParaRPr lang="en-US" sz="1000" spc="-6" dirty="0">
              <a:solidFill>
                <a:srgbClr val="7F7F7F"/>
              </a:solidFill>
              <a:latin typeface="Calibri" panose="020F0502020204030204" pitchFamily="34" charset="0"/>
            </a:endParaRPr>
          </a:p>
        </p:txBody>
      </p:sp>
      <p:sp>
        <p:nvSpPr>
          <p:cNvPr id="11295" name="OTLSHAPE_M_6a283b367375415b92b0e5fc4e16a0cc_Date" hidden="1">
            <a:extLst>
              <a:ext uri="{FF2B5EF4-FFF2-40B4-BE49-F238E27FC236}">
                <a16:creationId xmlns:a16="http://schemas.microsoft.com/office/drawing/2014/main" id="{884EA78C-35EE-4CD5-AFFC-656DD77EF92C}"/>
              </a:ext>
            </a:extLst>
          </p:cNvPr>
          <p:cNvSpPr txBox="1">
            <a:spLocks noChangeArrowheads="1"/>
          </p:cNvSpPr>
          <p:nvPr>
            <p:custDataLst>
              <p:tags r:id="rId22"/>
            </p:custDataLst>
          </p:nvPr>
        </p:nvSpPr>
        <p:spPr bwMode="auto">
          <a:xfrm>
            <a:off x="7461250" y="2500949"/>
            <a:ext cx="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he-IL" sz="800">
                <a:solidFill>
                  <a:srgbClr val="D1282E"/>
                </a:solidFill>
                <a:latin typeface="Calibri" panose="020F0502020204030204" pitchFamily="34" charset="0"/>
              </a:rPr>
              <a:t>Nov 7</a:t>
            </a:r>
          </a:p>
        </p:txBody>
      </p:sp>
      <p:sp>
        <p:nvSpPr>
          <p:cNvPr id="11296" name="OTLSHAPE_M_7b0996464ffd4cd3a3b383ab1ba22438_Date" hidden="1">
            <a:extLst>
              <a:ext uri="{FF2B5EF4-FFF2-40B4-BE49-F238E27FC236}">
                <a16:creationId xmlns:a16="http://schemas.microsoft.com/office/drawing/2014/main" id="{8C66C3B3-1BEB-4B5E-934F-3146B1945AC8}"/>
              </a:ext>
            </a:extLst>
          </p:cNvPr>
          <p:cNvSpPr txBox="1">
            <a:spLocks noChangeArrowheads="1"/>
          </p:cNvSpPr>
          <p:nvPr>
            <p:custDataLst>
              <p:tags r:id="rId23"/>
            </p:custDataLst>
          </p:nvPr>
        </p:nvSpPr>
        <p:spPr bwMode="auto">
          <a:xfrm>
            <a:off x="8580438" y="2791818"/>
            <a:ext cx="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he-IL" sz="800">
                <a:solidFill>
                  <a:srgbClr val="D1282E"/>
                </a:solidFill>
                <a:latin typeface="Calibri" panose="020F0502020204030204" pitchFamily="34" charset="0"/>
              </a:rPr>
              <a:t>Dec 20</a:t>
            </a:r>
          </a:p>
        </p:txBody>
      </p:sp>
      <p:sp>
        <p:nvSpPr>
          <p:cNvPr id="9283" name="OTLSHAPE_T_7c518fb37f2142bb8e0445920d0403b5_ShapePercentage" hidden="1">
            <a:extLst>
              <a:ext uri="{FF2B5EF4-FFF2-40B4-BE49-F238E27FC236}">
                <a16:creationId xmlns:a16="http://schemas.microsoft.com/office/drawing/2014/main" id="{5B156571-1264-43C3-874B-937C8575E9CE}"/>
              </a:ext>
            </a:extLst>
          </p:cNvPr>
          <p:cNvSpPr/>
          <p:nvPr>
            <p:custDataLst>
              <p:tags r:id="rId24"/>
            </p:custDataLst>
          </p:nvPr>
        </p:nvSpPr>
        <p:spPr>
          <a:xfrm>
            <a:off x="4705350" y="34988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298" name="OTLSHAPE_T_7c518fb37f2142bb8e0445920d0403b5_Duration" hidden="1">
            <a:extLst>
              <a:ext uri="{FF2B5EF4-FFF2-40B4-BE49-F238E27FC236}">
                <a16:creationId xmlns:a16="http://schemas.microsoft.com/office/drawing/2014/main" id="{44FF10AF-3E0D-4451-8821-E598A9CB3A85}"/>
              </a:ext>
            </a:extLst>
          </p:cNvPr>
          <p:cNvSpPr txBox="1">
            <a:spLocks noChangeArrowheads="1"/>
          </p:cNvSpPr>
          <p:nvPr>
            <p:custDataLst>
              <p:tags r:id="rId25"/>
            </p:custDataLst>
          </p:nvPr>
        </p:nvSpPr>
        <p:spPr bwMode="auto">
          <a:xfrm>
            <a:off x="1524000" y="3498851"/>
            <a:ext cx="3302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he-IL" sz="1000">
                <a:solidFill>
                  <a:srgbClr val="C0504D"/>
                </a:solidFill>
                <a:latin typeface="Calibri" panose="020F0502020204030204" pitchFamily="34" charset="0"/>
              </a:rPr>
              <a:t>6 days</a:t>
            </a:r>
          </a:p>
        </p:txBody>
      </p:sp>
      <p:sp>
        <p:nvSpPr>
          <p:cNvPr id="11299" name="OTLSHAPE_T_7c518fb37f2142bb8e0445920d0403b5_TextPercentage" hidden="1">
            <a:extLst>
              <a:ext uri="{FF2B5EF4-FFF2-40B4-BE49-F238E27FC236}">
                <a16:creationId xmlns:a16="http://schemas.microsoft.com/office/drawing/2014/main" id="{B9CF1A28-B313-40CA-BC54-09B7BC8874F5}"/>
              </a:ext>
            </a:extLst>
          </p:cNvPr>
          <p:cNvSpPr txBox="1">
            <a:spLocks noChangeArrowheads="1"/>
          </p:cNvSpPr>
          <p:nvPr>
            <p:custDataLst>
              <p:tags r:id="rId26"/>
            </p:custDataLst>
          </p:nvPr>
        </p:nvSpPr>
        <p:spPr bwMode="auto">
          <a:xfrm>
            <a:off x="1524000" y="36544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C0504D"/>
              </a:solidFill>
              <a:latin typeface="Calibri" panose="020F0502020204030204" pitchFamily="34" charset="0"/>
            </a:endParaRPr>
          </a:p>
        </p:txBody>
      </p:sp>
      <p:sp>
        <p:nvSpPr>
          <p:cNvPr id="11300" name="OTLSHAPE_T_7c518fb37f2142bb8e0445920d0403b5_StartDate" hidden="1">
            <a:extLst>
              <a:ext uri="{FF2B5EF4-FFF2-40B4-BE49-F238E27FC236}">
                <a16:creationId xmlns:a16="http://schemas.microsoft.com/office/drawing/2014/main" id="{E000E494-11BB-48D5-8EE7-E7DF2F8AD613}"/>
              </a:ext>
            </a:extLst>
          </p:cNvPr>
          <p:cNvSpPr txBox="1">
            <a:spLocks noChangeArrowheads="1"/>
          </p:cNvSpPr>
          <p:nvPr>
            <p:custDataLst>
              <p:tags r:id="rId27"/>
            </p:custDataLst>
          </p:nvPr>
        </p:nvSpPr>
        <p:spPr bwMode="auto">
          <a:xfrm>
            <a:off x="1524000" y="36544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11301" name="OTLSHAPE_T_7c518fb37f2142bb8e0445920d0403b5_EndDate" hidden="1">
            <a:extLst>
              <a:ext uri="{FF2B5EF4-FFF2-40B4-BE49-F238E27FC236}">
                <a16:creationId xmlns:a16="http://schemas.microsoft.com/office/drawing/2014/main" id="{C2C5E7E1-04A4-46F0-8ACF-D280C5487E0B}"/>
              </a:ext>
            </a:extLst>
          </p:cNvPr>
          <p:cNvSpPr txBox="1">
            <a:spLocks noChangeArrowheads="1"/>
          </p:cNvSpPr>
          <p:nvPr>
            <p:custDataLst>
              <p:tags r:id="rId28"/>
            </p:custDataLst>
          </p:nvPr>
        </p:nvSpPr>
        <p:spPr bwMode="auto">
          <a:xfrm>
            <a:off x="1524000" y="36544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9288" name="OTLSHAPE_T_7c518fb37f2142bb8e0445920d0403b5_Title">
            <a:extLst>
              <a:ext uri="{FF2B5EF4-FFF2-40B4-BE49-F238E27FC236}">
                <a16:creationId xmlns:a16="http://schemas.microsoft.com/office/drawing/2014/main" id="{DA688C45-913D-413D-A0A6-2098EE452F05}"/>
              </a:ext>
            </a:extLst>
          </p:cNvPr>
          <p:cNvSpPr txBox="1"/>
          <p:nvPr>
            <p:custDataLst>
              <p:tags r:id="rId29"/>
            </p:custDataLst>
          </p:nvPr>
        </p:nvSpPr>
        <p:spPr>
          <a:xfrm>
            <a:off x="5497173" y="3771346"/>
            <a:ext cx="892018" cy="646331"/>
          </a:xfrm>
          <a:prstGeom prst="rect">
            <a:avLst/>
          </a:prstGeom>
          <a:solidFill>
            <a:srgbClr val="FFFF00"/>
          </a:solidFill>
          <a:scene3d>
            <a:camera prst="orthographicFront"/>
            <a:lightRig rig="threePt" dir="t"/>
          </a:scene3d>
          <a:sp3d>
            <a:bevelT prst="convex"/>
          </a:sp3d>
        </p:spPr>
        <p:txBody>
          <a:bodyPr lIns="0" tIns="0" rIns="0" bIns="0" anchor="ctr">
            <a:spAutoFit/>
          </a:bodyPr>
          <a:lstStyle/>
          <a:p>
            <a:pPr algn="ctr">
              <a:defRPr/>
            </a:pPr>
            <a:r>
              <a:rPr lang="he-IL" sz="1400" b="1" spc="-8" dirty="0">
                <a:solidFill>
                  <a:srgbClr val="0070C0"/>
                </a:solidFill>
                <a:latin typeface="Calibri" panose="020F0502020204030204" pitchFamily="34" charset="0"/>
              </a:rPr>
              <a:t>כל החיים לפניך</a:t>
            </a:r>
            <a:endParaRPr lang="en-US" sz="1400" b="1" spc="-8" dirty="0">
              <a:solidFill>
                <a:srgbClr val="0070C0"/>
              </a:solidFill>
              <a:latin typeface="Calibri" panose="020F0502020204030204" pitchFamily="34" charset="0"/>
            </a:endParaRPr>
          </a:p>
          <a:p>
            <a:pPr algn="ctr">
              <a:defRPr/>
            </a:pPr>
            <a:endParaRPr lang="en-US" sz="1400" b="1" spc="-8" dirty="0">
              <a:solidFill>
                <a:srgbClr val="0070C0"/>
              </a:solidFill>
              <a:latin typeface="Calibri" panose="020F0502020204030204" pitchFamily="34" charset="0"/>
            </a:endParaRPr>
          </a:p>
        </p:txBody>
      </p:sp>
      <p:sp>
        <p:nvSpPr>
          <p:cNvPr id="9291" name="OTLSHAPE_T_be3ae38f60b3402d8a13f1e91eec41f5_ShapePercentage" hidden="1">
            <a:extLst>
              <a:ext uri="{FF2B5EF4-FFF2-40B4-BE49-F238E27FC236}">
                <a16:creationId xmlns:a16="http://schemas.microsoft.com/office/drawing/2014/main" id="{537E26DB-9186-4339-A672-2AD7DBB63BB6}"/>
              </a:ext>
            </a:extLst>
          </p:cNvPr>
          <p:cNvSpPr/>
          <p:nvPr>
            <p:custDataLst>
              <p:tags r:id="rId30"/>
            </p:custDataLst>
          </p:nvPr>
        </p:nvSpPr>
        <p:spPr>
          <a:xfrm>
            <a:off x="5251450" y="37655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06" name="OTLSHAPE_T_be3ae38f60b3402d8a13f1e91eec41f5_Duration" hidden="1">
            <a:extLst>
              <a:ext uri="{FF2B5EF4-FFF2-40B4-BE49-F238E27FC236}">
                <a16:creationId xmlns:a16="http://schemas.microsoft.com/office/drawing/2014/main" id="{D21AEE39-6EF7-4B2D-95A3-985851ECB66A}"/>
              </a:ext>
            </a:extLst>
          </p:cNvPr>
          <p:cNvSpPr txBox="1">
            <a:spLocks noChangeArrowheads="1"/>
          </p:cNvSpPr>
          <p:nvPr>
            <p:custDataLst>
              <p:tags r:id="rId31"/>
            </p:custDataLst>
          </p:nvPr>
        </p:nvSpPr>
        <p:spPr bwMode="auto">
          <a:xfrm>
            <a:off x="1524000" y="3765551"/>
            <a:ext cx="3937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he-IL" sz="1000">
                <a:solidFill>
                  <a:srgbClr val="C0504D"/>
                </a:solidFill>
                <a:latin typeface="Calibri" panose="020F0502020204030204" pitchFamily="34" charset="0"/>
              </a:rPr>
              <a:t>18 days</a:t>
            </a:r>
          </a:p>
        </p:txBody>
      </p:sp>
      <p:sp>
        <p:nvSpPr>
          <p:cNvPr id="11307" name="OTLSHAPE_T_be3ae38f60b3402d8a13f1e91eec41f5_TextPercentage" hidden="1">
            <a:extLst>
              <a:ext uri="{FF2B5EF4-FFF2-40B4-BE49-F238E27FC236}">
                <a16:creationId xmlns:a16="http://schemas.microsoft.com/office/drawing/2014/main" id="{D01E74B7-229D-4FDB-945D-39516A2D933F}"/>
              </a:ext>
            </a:extLst>
          </p:cNvPr>
          <p:cNvSpPr txBox="1">
            <a:spLocks noChangeArrowheads="1"/>
          </p:cNvSpPr>
          <p:nvPr>
            <p:custDataLst>
              <p:tags r:id="rId32"/>
            </p:custDataLst>
          </p:nvPr>
        </p:nvSpPr>
        <p:spPr bwMode="auto">
          <a:xfrm>
            <a:off x="1524000" y="39211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C0504D"/>
              </a:solidFill>
              <a:latin typeface="Calibri" panose="020F0502020204030204" pitchFamily="34" charset="0"/>
            </a:endParaRPr>
          </a:p>
        </p:txBody>
      </p:sp>
      <p:sp>
        <p:nvSpPr>
          <p:cNvPr id="11308" name="OTLSHAPE_T_be3ae38f60b3402d8a13f1e91eec41f5_StartDate" hidden="1">
            <a:extLst>
              <a:ext uri="{FF2B5EF4-FFF2-40B4-BE49-F238E27FC236}">
                <a16:creationId xmlns:a16="http://schemas.microsoft.com/office/drawing/2014/main" id="{5725FBFC-B701-4F20-84E1-05B8FF182479}"/>
              </a:ext>
            </a:extLst>
          </p:cNvPr>
          <p:cNvSpPr txBox="1">
            <a:spLocks noChangeArrowheads="1"/>
          </p:cNvSpPr>
          <p:nvPr>
            <p:custDataLst>
              <p:tags r:id="rId33"/>
            </p:custDataLst>
          </p:nvPr>
        </p:nvSpPr>
        <p:spPr bwMode="auto">
          <a:xfrm>
            <a:off x="1524000" y="39211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11309" name="OTLSHAPE_T_be3ae38f60b3402d8a13f1e91eec41f5_EndDate" hidden="1">
            <a:extLst>
              <a:ext uri="{FF2B5EF4-FFF2-40B4-BE49-F238E27FC236}">
                <a16:creationId xmlns:a16="http://schemas.microsoft.com/office/drawing/2014/main" id="{73CC83F1-1F91-438E-BEC6-E8FABA7B7203}"/>
              </a:ext>
            </a:extLst>
          </p:cNvPr>
          <p:cNvSpPr txBox="1">
            <a:spLocks noChangeArrowheads="1"/>
          </p:cNvSpPr>
          <p:nvPr>
            <p:custDataLst>
              <p:tags r:id="rId34"/>
            </p:custDataLst>
          </p:nvPr>
        </p:nvSpPr>
        <p:spPr bwMode="auto">
          <a:xfrm>
            <a:off x="1524000" y="39211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9299" name="OTLSHAPE_T_9aa183d65df24b0c8fecd0a002471583_ShapePercentage" hidden="1">
            <a:extLst>
              <a:ext uri="{FF2B5EF4-FFF2-40B4-BE49-F238E27FC236}">
                <a16:creationId xmlns:a16="http://schemas.microsoft.com/office/drawing/2014/main" id="{40688D47-C84F-492E-940F-E1349AFC933A}"/>
              </a:ext>
            </a:extLst>
          </p:cNvPr>
          <p:cNvSpPr/>
          <p:nvPr>
            <p:custDataLst>
              <p:tags r:id="rId35"/>
            </p:custDataLst>
          </p:nvPr>
        </p:nvSpPr>
        <p:spPr>
          <a:xfrm>
            <a:off x="5251450" y="40322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11" name="OTLSHAPE_T_9aa183d65df24b0c8fecd0a002471583_Duration" hidden="1">
            <a:extLst>
              <a:ext uri="{FF2B5EF4-FFF2-40B4-BE49-F238E27FC236}">
                <a16:creationId xmlns:a16="http://schemas.microsoft.com/office/drawing/2014/main" id="{81F9A186-DD2C-4DC8-AAA9-27315B0574AF}"/>
              </a:ext>
            </a:extLst>
          </p:cNvPr>
          <p:cNvSpPr txBox="1">
            <a:spLocks noChangeArrowheads="1"/>
          </p:cNvSpPr>
          <p:nvPr>
            <p:custDataLst>
              <p:tags r:id="rId36"/>
            </p:custDataLst>
          </p:nvPr>
        </p:nvSpPr>
        <p:spPr bwMode="auto">
          <a:xfrm>
            <a:off x="1524000" y="4032251"/>
            <a:ext cx="3937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he-IL" sz="1000">
                <a:solidFill>
                  <a:srgbClr val="C0504D"/>
                </a:solidFill>
                <a:latin typeface="Calibri" panose="020F0502020204030204" pitchFamily="34" charset="0"/>
              </a:rPr>
              <a:t>24 days</a:t>
            </a:r>
          </a:p>
        </p:txBody>
      </p:sp>
      <p:sp>
        <p:nvSpPr>
          <p:cNvPr id="11312" name="OTLSHAPE_T_9aa183d65df24b0c8fecd0a002471583_TextPercentage" hidden="1">
            <a:extLst>
              <a:ext uri="{FF2B5EF4-FFF2-40B4-BE49-F238E27FC236}">
                <a16:creationId xmlns:a16="http://schemas.microsoft.com/office/drawing/2014/main" id="{F5C468AF-E7EC-4050-BEC8-E9835B670C9F}"/>
              </a:ext>
            </a:extLst>
          </p:cNvPr>
          <p:cNvSpPr txBox="1">
            <a:spLocks noChangeArrowheads="1"/>
          </p:cNvSpPr>
          <p:nvPr>
            <p:custDataLst>
              <p:tags r:id="rId37"/>
            </p:custDataLst>
          </p:nvPr>
        </p:nvSpPr>
        <p:spPr bwMode="auto">
          <a:xfrm>
            <a:off x="1524000" y="41878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C0504D"/>
              </a:solidFill>
              <a:latin typeface="Calibri" panose="020F0502020204030204" pitchFamily="34" charset="0"/>
            </a:endParaRPr>
          </a:p>
        </p:txBody>
      </p:sp>
      <p:sp>
        <p:nvSpPr>
          <p:cNvPr id="11313" name="OTLSHAPE_T_9aa183d65df24b0c8fecd0a002471583_StartDate" hidden="1">
            <a:extLst>
              <a:ext uri="{FF2B5EF4-FFF2-40B4-BE49-F238E27FC236}">
                <a16:creationId xmlns:a16="http://schemas.microsoft.com/office/drawing/2014/main" id="{50764E00-7EC5-4006-8283-A304794F7F42}"/>
              </a:ext>
            </a:extLst>
          </p:cNvPr>
          <p:cNvSpPr txBox="1">
            <a:spLocks noChangeArrowheads="1"/>
          </p:cNvSpPr>
          <p:nvPr>
            <p:custDataLst>
              <p:tags r:id="rId38"/>
            </p:custDataLst>
          </p:nvPr>
        </p:nvSpPr>
        <p:spPr bwMode="auto">
          <a:xfrm>
            <a:off x="1524000" y="41878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11314" name="OTLSHAPE_T_9aa183d65df24b0c8fecd0a002471583_EndDate" hidden="1">
            <a:extLst>
              <a:ext uri="{FF2B5EF4-FFF2-40B4-BE49-F238E27FC236}">
                <a16:creationId xmlns:a16="http://schemas.microsoft.com/office/drawing/2014/main" id="{3E639700-A290-4B80-B707-DF6B96E69BF6}"/>
              </a:ext>
            </a:extLst>
          </p:cNvPr>
          <p:cNvSpPr txBox="1">
            <a:spLocks noChangeArrowheads="1"/>
          </p:cNvSpPr>
          <p:nvPr>
            <p:custDataLst>
              <p:tags r:id="rId39"/>
            </p:custDataLst>
          </p:nvPr>
        </p:nvSpPr>
        <p:spPr bwMode="auto">
          <a:xfrm>
            <a:off x="1524000" y="41878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9306" name="OTLSHAPE_T_06a6a20021ea4acdac20b41f7b37b0dd_Shape">
            <a:extLst>
              <a:ext uri="{FF2B5EF4-FFF2-40B4-BE49-F238E27FC236}">
                <a16:creationId xmlns:a16="http://schemas.microsoft.com/office/drawing/2014/main" id="{B958D2A6-01C6-4EE4-B6E0-726E85791655}"/>
              </a:ext>
            </a:extLst>
          </p:cNvPr>
          <p:cNvSpPr/>
          <p:nvPr>
            <p:custDataLst>
              <p:tags r:id="rId40"/>
            </p:custDataLst>
          </p:nvPr>
        </p:nvSpPr>
        <p:spPr>
          <a:xfrm>
            <a:off x="5252756" y="5316345"/>
            <a:ext cx="1563991" cy="734684"/>
          </a:xfrm>
          <a:prstGeom prst="roundRect">
            <a:avLst>
              <a:gd name="adj" fmla="val 100000"/>
            </a:avLst>
          </a:prstGeom>
          <a:solidFill>
            <a:srgbClr val="62B57B"/>
          </a:solidFill>
          <a:ln w="12700" cap="flat" cmpd="sng" algn="ctr">
            <a:noFill/>
            <a:prstDash val="solid"/>
            <a:miter lim="800000"/>
          </a:ln>
          <a:effectLst/>
          <a:scene3d>
            <a:camera prst="perspectiveHeroicExtremeRightFacing"/>
            <a:lightRig rig="balanced" dir="t">
              <a:rot lat="0" lon="0" rev="8700000"/>
            </a:lightRig>
          </a:scene3d>
          <a:sp3d>
            <a:bevelT w="165100" h="127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b="1" dirty="0"/>
              <a:t>יעוץ פסיכוסוציאלי לרמטכ"ל </a:t>
            </a:r>
            <a:endParaRPr lang="en-US" sz="1400" b="1" dirty="0"/>
          </a:p>
        </p:txBody>
      </p:sp>
      <p:sp>
        <p:nvSpPr>
          <p:cNvPr id="9307" name="OTLSHAPE_T_06a6a20021ea4acdac20b41f7b37b0dd_ShapePercentage" hidden="1">
            <a:extLst>
              <a:ext uri="{FF2B5EF4-FFF2-40B4-BE49-F238E27FC236}">
                <a16:creationId xmlns:a16="http://schemas.microsoft.com/office/drawing/2014/main" id="{8A994C5A-1ED8-4852-8FCC-F0A16D7820F7}"/>
              </a:ext>
            </a:extLst>
          </p:cNvPr>
          <p:cNvSpPr/>
          <p:nvPr>
            <p:custDataLst>
              <p:tags r:id="rId41"/>
            </p:custDataLst>
          </p:nvPr>
        </p:nvSpPr>
        <p:spPr>
          <a:xfrm>
            <a:off x="5875338" y="42989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17" name="OTLSHAPE_T_06a6a20021ea4acdac20b41f7b37b0dd_Duration" hidden="1">
            <a:extLst>
              <a:ext uri="{FF2B5EF4-FFF2-40B4-BE49-F238E27FC236}">
                <a16:creationId xmlns:a16="http://schemas.microsoft.com/office/drawing/2014/main" id="{1CAB2C53-8283-49A7-9179-A5D3C29788BE}"/>
              </a:ext>
            </a:extLst>
          </p:cNvPr>
          <p:cNvSpPr txBox="1">
            <a:spLocks noChangeArrowheads="1"/>
          </p:cNvSpPr>
          <p:nvPr>
            <p:custDataLst>
              <p:tags r:id="rId42"/>
            </p:custDataLst>
          </p:nvPr>
        </p:nvSpPr>
        <p:spPr bwMode="auto">
          <a:xfrm>
            <a:off x="1524000" y="4298951"/>
            <a:ext cx="3937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he-IL" sz="1000">
                <a:solidFill>
                  <a:srgbClr val="C0504D"/>
                </a:solidFill>
                <a:latin typeface="Calibri" panose="020F0502020204030204" pitchFamily="34" charset="0"/>
              </a:rPr>
              <a:t>16 days</a:t>
            </a:r>
          </a:p>
        </p:txBody>
      </p:sp>
      <p:sp>
        <p:nvSpPr>
          <p:cNvPr id="11318" name="OTLSHAPE_T_06a6a20021ea4acdac20b41f7b37b0dd_TextPercentage" hidden="1">
            <a:extLst>
              <a:ext uri="{FF2B5EF4-FFF2-40B4-BE49-F238E27FC236}">
                <a16:creationId xmlns:a16="http://schemas.microsoft.com/office/drawing/2014/main" id="{0A483786-3CD8-4039-A136-B7AEC0055D89}"/>
              </a:ext>
            </a:extLst>
          </p:cNvPr>
          <p:cNvSpPr txBox="1">
            <a:spLocks noChangeArrowheads="1"/>
          </p:cNvSpPr>
          <p:nvPr>
            <p:custDataLst>
              <p:tags r:id="rId43"/>
            </p:custDataLst>
          </p:nvPr>
        </p:nvSpPr>
        <p:spPr bwMode="auto">
          <a:xfrm>
            <a:off x="1524000" y="44545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C0504D"/>
              </a:solidFill>
              <a:latin typeface="Calibri" panose="020F0502020204030204" pitchFamily="34" charset="0"/>
            </a:endParaRPr>
          </a:p>
        </p:txBody>
      </p:sp>
      <p:sp>
        <p:nvSpPr>
          <p:cNvPr id="11319" name="OTLSHAPE_T_06a6a20021ea4acdac20b41f7b37b0dd_StartDate" hidden="1">
            <a:extLst>
              <a:ext uri="{FF2B5EF4-FFF2-40B4-BE49-F238E27FC236}">
                <a16:creationId xmlns:a16="http://schemas.microsoft.com/office/drawing/2014/main" id="{0A6E887E-FDD4-49E5-9947-5C71E7AA44BF}"/>
              </a:ext>
            </a:extLst>
          </p:cNvPr>
          <p:cNvSpPr txBox="1">
            <a:spLocks noChangeArrowheads="1"/>
          </p:cNvSpPr>
          <p:nvPr>
            <p:custDataLst>
              <p:tags r:id="rId44"/>
            </p:custDataLst>
          </p:nvPr>
        </p:nvSpPr>
        <p:spPr bwMode="auto">
          <a:xfrm>
            <a:off x="1524000" y="44545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11320" name="OTLSHAPE_T_06a6a20021ea4acdac20b41f7b37b0dd_EndDate" hidden="1">
            <a:extLst>
              <a:ext uri="{FF2B5EF4-FFF2-40B4-BE49-F238E27FC236}">
                <a16:creationId xmlns:a16="http://schemas.microsoft.com/office/drawing/2014/main" id="{04B5BDE0-30BF-4966-AF54-2E80507ABACF}"/>
              </a:ext>
            </a:extLst>
          </p:cNvPr>
          <p:cNvSpPr txBox="1">
            <a:spLocks noChangeArrowheads="1"/>
          </p:cNvSpPr>
          <p:nvPr>
            <p:custDataLst>
              <p:tags r:id="rId45"/>
            </p:custDataLst>
          </p:nvPr>
        </p:nvSpPr>
        <p:spPr bwMode="auto">
          <a:xfrm>
            <a:off x="1524000" y="44545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9315" name="OTLSHAPE_T_e6f5c918bdd649a1ac919cf22468a23b_ShapePercentage" hidden="1">
            <a:extLst>
              <a:ext uri="{FF2B5EF4-FFF2-40B4-BE49-F238E27FC236}">
                <a16:creationId xmlns:a16="http://schemas.microsoft.com/office/drawing/2014/main" id="{C2AFC93F-BBED-4C12-A968-55758004B775}"/>
              </a:ext>
            </a:extLst>
          </p:cNvPr>
          <p:cNvSpPr/>
          <p:nvPr>
            <p:custDataLst>
              <p:tags r:id="rId46"/>
            </p:custDataLst>
          </p:nvPr>
        </p:nvSpPr>
        <p:spPr>
          <a:xfrm>
            <a:off x="6551613" y="4565650"/>
            <a:ext cx="0" cy="0"/>
          </a:xfrm>
          <a:prstGeom prst="roundRect">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322" name="OTLSHAPE_T_e6f5c918bdd649a1ac919cf22468a23b_Duration" hidden="1">
            <a:extLst>
              <a:ext uri="{FF2B5EF4-FFF2-40B4-BE49-F238E27FC236}">
                <a16:creationId xmlns:a16="http://schemas.microsoft.com/office/drawing/2014/main" id="{E2B04B73-BD9F-4A60-8563-574F875009BB}"/>
              </a:ext>
            </a:extLst>
          </p:cNvPr>
          <p:cNvSpPr txBox="1">
            <a:spLocks noChangeArrowheads="1"/>
          </p:cNvSpPr>
          <p:nvPr>
            <p:custDataLst>
              <p:tags r:id="rId47"/>
            </p:custDataLst>
          </p:nvPr>
        </p:nvSpPr>
        <p:spPr bwMode="auto">
          <a:xfrm>
            <a:off x="1524000" y="4565651"/>
            <a:ext cx="393700" cy="15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r>
              <a:rPr lang="en-US" altLang="he-IL" sz="1000">
                <a:solidFill>
                  <a:srgbClr val="C0504D"/>
                </a:solidFill>
                <a:latin typeface="Calibri" panose="020F0502020204030204" pitchFamily="34" charset="0"/>
              </a:rPr>
              <a:t>25 days</a:t>
            </a:r>
          </a:p>
        </p:txBody>
      </p:sp>
      <p:sp>
        <p:nvSpPr>
          <p:cNvPr id="11323" name="OTLSHAPE_T_e6f5c918bdd649a1ac919cf22468a23b_TextPercentage" hidden="1">
            <a:extLst>
              <a:ext uri="{FF2B5EF4-FFF2-40B4-BE49-F238E27FC236}">
                <a16:creationId xmlns:a16="http://schemas.microsoft.com/office/drawing/2014/main" id="{2F59CA67-859F-4D0C-810F-2326FC8AD01F}"/>
              </a:ext>
            </a:extLst>
          </p:cNvPr>
          <p:cNvSpPr txBox="1">
            <a:spLocks noChangeArrowheads="1"/>
          </p:cNvSpPr>
          <p:nvPr>
            <p:custDataLst>
              <p:tags r:id="rId48"/>
            </p:custDataLst>
          </p:nvPr>
        </p:nvSpPr>
        <p:spPr bwMode="auto">
          <a:xfrm>
            <a:off x="1524000" y="47212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C0504D"/>
              </a:solidFill>
              <a:latin typeface="Calibri" panose="020F0502020204030204" pitchFamily="34" charset="0"/>
            </a:endParaRPr>
          </a:p>
        </p:txBody>
      </p:sp>
      <p:sp>
        <p:nvSpPr>
          <p:cNvPr id="11324" name="OTLSHAPE_T_e6f5c918bdd649a1ac919cf22468a23b_StartDate" hidden="1">
            <a:extLst>
              <a:ext uri="{FF2B5EF4-FFF2-40B4-BE49-F238E27FC236}">
                <a16:creationId xmlns:a16="http://schemas.microsoft.com/office/drawing/2014/main" id="{B9488917-53EC-4C50-94D0-E29E46CB3E05}"/>
              </a:ext>
            </a:extLst>
          </p:cNvPr>
          <p:cNvSpPr txBox="1">
            <a:spLocks noChangeArrowheads="1"/>
          </p:cNvSpPr>
          <p:nvPr>
            <p:custDataLst>
              <p:tags r:id="rId49"/>
            </p:custDataLst>
          </p:nvPr>
        </p:nvSpPr>
        <p:spPr bwMode="auto">
          <a:xfrm>
            <a:off x="1524000" y="47212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11325" name="OTLSHAPE_T_e6f5c918bdd649a1ac919cf22468a23b_EndDate" hidden="1">
            <a:extLst>
              <a:ext uri="{FF2B5EF4-FFF2-40B4-BE49-F238E27FC236}">
                <a16:creationId xmlns:a16="http://schemas.microsoft.com/office/drawing/2014/main" id="{A7BB1822-F079-48BC-A7F8-1DD581432783}"/>
              </a:ext>
            </a:extLst>
          </p:cNvPr>
          <p:cNvSpPr txBox="1">
            <a:spLocks noChangeArrowheads="1"/>
          </p:cNvSpPr>
          <p:nvPr>
            <p:custDataLst>
              <p:tags r:id="rId50"/>
            </p:custDataLst>
          </p:nvPr>
        </p:nvSpPr>
        <p:spPr bwMode="auto">
          <a:xfrm>
            <a:off x="1524000" y="4721225"/>
            <a:ext cx="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algn="l" defTabSz="457200" rtl="0" eaLnBrk="0" fontAlgn="base" hangingPunct="0">
              <a:spcBef>
                <a:spcPct val="0"/>
              </a:spcBef>
              <a:spcAft>
                <a:spcPct val="0"/>
              </a:spcAft>
              <a:defRPr>
                <a:solidFill>
                  <a:schemeClr val="tx1"/>
                </a:solidFill>
                <a:latin typeface="Trebuchet MS" panose="020B0603020202020204" pitchFamily="34" charset="0"/>
              </a:defRPr>
            </a:lvl6pPr>
            <a:lvl7pPr marL="2971800" indent="-228600" algn="l" defTabSz="457200" rtl="0" eaLnBrk="0" fontAlgn="base" hangingPunct="0">
              <a:spcBef>
                <a:spcPct val="0"/>
              </a:spcBef>
              <a:spcAft>
                <a:spcPct val="0"/>
              </a:spcAft>
              <a:defRPr>
                <a:solidFill>
                  <a:schemeClr val="tx1"/>
                </a:solidFill>
                <a:latin typeface="Trebuchet MS" panose="020B0603020202020204" pitchFamily="34" charset="0"/>
              </a:defRPr>
            </a:lvl7pPr>
            <a:lvl8pPr marL="3429000" indent="-228600" algn="l" defTabSz="457200" rtl="0" eaLnBrk="0" fontAlgn="base" hangingPunct="0">
              <a:spcBef>
                <a:spcPct val="0"/>
              </a:spcBef>
              <a:spcAft>
                <a:spcPct val="0"/>
              </a:spcAft>
              <a:defRPr>
                <a:solidFill>
                  <a:schemeClr val="tx1"/>
                </a:solidFill>
                <a:latin typeface="Trebuchet MS" panose="020B0603020202020204" pitchFamily="34" charset="0"/>
              </a:defRPr>
            </a:lvl8pPr>
            <a:lvl9pPr marL="3886200" indent="-228600" algn="l" defTabSz="457200" rtl="0" eaLnBrk="0" fontAlgn="base" hangingPunct="0">
              <a:spcBef>
                <a:spcPct val="0"/>
              </a:spcBef>
              <a:spcAft>
                <a:spcPct val="0"/>
              </a:spcAft>
              <a:defRPr>
                <a:solidFill>
                  <a:schemeClr val="tx1"/>
                </a:solidFill>
                <a:latin typeface="Trebuchet MS" panose="020B0603020202020204" pitchFamily="34" charset="0"/>
              </a:defRPr>
            </a:lvl9pPr>
          </a:lstStyle>
          <a:p>
            <a:pPr algn="ctr"/>
            <a:endParaRPr lang="he-IL" altLang="he-IL" sz="1000">
              <a:solidFill>
                <a:srgbClr val="7F7F7F"/>
              </a:solidFill>
              <a:latin typeface="Calibri" panose="020F0502020204030204" pitchFamily="34" charset="0"/>
            </a:endParaRPr>
          </a:p>
        </p:txBody>
      </p:sp>
      <p:sp>
        <p:nvSpPr>
          <p:cNvPr id="2" name="Title 1">
            <a:extLst>
              <a:ext uri="{FF2B5EF4-FFF2-40B4-BE49-F238E27FC236}">
                <a16:creationId xmlns:a16="http://schemas.microsoft.com/office/drawing/2014/main" id="{ED39C92D-53DD-4F1A-AB2D-9F8931CB850D}"/>
              </a:ext>
            </a:extLst>
          </p:cNvPr>
          <p:cNvSpPr>
            <a:spLocks noGrp="1"/>
          </p:cNvSpPr>
          <p:nvPr>
            <p:ph type="title"/>
          </p:nvPr>
        </p:nvSpPr>
        <p:spPr>
          <a:xfrm>
            <a:off x="2203687" y="191109"/>
            <a:ext cx="7886700" cy="712788"/>
          </a:xfrm>
        </p:spPr>
        <p:txBody>
          <a:bodyPr>
            <a:normAutofit/>
          </a:bodyPr>
          <a:lstStyle/>
          <a:p>
            <a:pPr algn="ctr">
              <a:lnSpc>
                <a:spcPct val="107000"/>
              </a:lnSpc>
              <a:spcBef>
                <a:spcPts val="1680"/>
              </a:spcBef>
              <a:spcAft>
                <a:spcPts val="800"/>
              </a:spcAft>
              <a:defRPr/>
            </a:pPr>
            <a:r>
              <a:rPr lang="he-IL" b="1" i="1" dirty="0">
                <a:solidFill>
                  <a:srgbClr val="000066"/>
                </a:solidFill>
                <a:effectLst>
                  <a:outerShdw blurRad="38100" dist="38100" dir="2700000" algn="tl">
                    <a:srgbClr val="000000">
                      <a:alpha val="43000"/>
                    </a:srgbClr>
                  </a:outerShdw>
                </a:effectLst>
                <a:latin typeface="Arial" panose="020B0604020202020204" pitchFamily="34" charset="0"/>
                <a:ea typeface="Times New Roman" panose="02020603050405020304" pitchFamily="18" charset="0"/>
                <a:cs typeface="Arial" panose="020B0604020202020204" pitchFamily="34" charset="0"/>
              </a:rPr>
              <a:t>תוכניות מניעה והתערבות חירום ואובדנות</a:t>
            </a:r>
            <a:endParaRPr lang="en-US" dirty="0">
              <a:latin typeface="Arial" panose="020B0604020202020204" pitchFamily="34" charset="0"/>
              <a:cs typeface="Arial" panose="020B0604020202020204" pitchFamily="34" charset="0"/>
            </a:endParaRPr>
          </a:p>
        </p:txBody>
      </p:sp>
      <p:cxnSp>
        <p:nvCxnSpPr>
          <p:cNvPr id="4" name="מחבר חץ ישר 3">
            <a:extLst>
              <a:ext uri="{FF2B5EF4-FFF2-40B4-BE49-F238E27FC236}">
                <a16:creationId xmlns:a16="http://schemas.microsoft.com/office/drawing/2014/main" id="{10DB1A8F-D2E8-4C19-AC17-65628E525DF8}"/>
              </a:ext>
            </a:extLst>
          </p:cNvPr>
          <p:cNvCxnSpPr/>
          <p:nvPr/>
        </p:nvCxnSpPr>
        <p:spPr>
          <a:xfrm>
            <a:off x="3216275" y="3355975"/>
            <a:ext cx="0" cy="958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OTLSHAPE_M_52743de8bb6d4044896f473898fe9da7_Shape">
            <a:extLst>
              <a:ext uri="{FF2B5EF4-FFF2-40B4-BE49-F238E27FC236}">
                <a16:creationId xmlns:a16="http://schemas.microsoft.com/office/drawing/2014/main" id="{C57B146A-4DEE-4F32-A345-AF0BD7E726B5}"/>
              </a:ext>
            </a:extLst>
          </p:cNvPr>
          <p:cNvSpPr/>
          <p:nvPr>
            <p:custDataLst>
              <p:tags r:id="rId51"/>
            </p:custDataLst>
          </p:nvPr>
        </p:nvSpPr>
        <p:spPr>
          <a:xfrm rot="5560799" flipH="1">
            <a:off x="2991537" y="4298343"/>
            <a:ext cx="186795" cy="210421"/>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תיבת טקסט 5">
            <a:extLst>
              <a:ext uri="{FF2B5EF4-FFF2-40B4-BE49-F238E27FC236}">
                <a16:creationId xmlns:a16="http://schemas.microsoft.com/office/drawing/2014/main" id="{13BE2E53-4D0F-4929-A15A-DB645DE27EDB}"/>
              </a:ext>
            </a:extLst>
          </p:cNvPr>
          <p:cNvSpPr txBox="1"/>
          <p:nvPr/>
        </p:nvSpPr>
        <p:spPr>
          <a:xfrm>
            <a:off x="1703513" y="4235451"/>
            <a:ext cx="1322619" cy="772263"/>
          </a:xfrm>
          <a:prstGeom prst="rect">
            <a:avLst/>
          </a:prstGeom>
          <a:solidFill>
            <a:srgbClr val="FFFF00"/>
          </a:solidFill>
          <a:scene3d>
            <a:camera prst="orthographicFront"/>
            <a:lightRig rig="threePt" dir="t"/>
          </a:scene3d>
          <a:sp3d>
            <a:bevelT w="152400" h="50800" prst="softRound"/>
          </a:sp3d>
        </p:spPr>
        <p:txBody>
          <a:bodyPr rtlCol="1">
            <a:spAutoFit/>
          </a:bodyPr>
          <a:lstStyle/>
          <a:p>
            <a:pPr algn="ctr">
              <a:lnSpc>
                <a:spcPct val="107000"/>
              </a:lnSpc>
              <a:spcAft>
                <a:spcPts val="800"/>
              </a:spcAft>
              <a:defRPr/>
            </a:pPr>
            <a:r>
              <a:rPr lang="he-IL" sz="1400" b="1" i="1" dirty="0" err="1">
                <a:latin typeface="Calibri" panose="020F0502020204030204" pitchFamily="34" charset="0"/>
                <a:ea typeface="Calibri" panose="020F0502020204030204" pitchFamily="34" charset="0"/>
                <a:cs typeface="Arial" panose="020B0604020202020204" pitchFamily="34" charset="0"/>
              </a:rPr>
              <a:t>הלצקנים</a:t>
            </a:r>
            <a:r>
              <a:rPr lang="he-IL" sz="1400" b="1" i="1" dirty="0">
                <a:latin typeface="Calibri" panose="020F0502020204030204" pitchFamily="34" charset="0"/>
                <a:ea typeface="Calibri" panose="020F0502020204030204" pitchFamily="34" charset="0"/>
                <a:cs typeface="Arial" panose="020B0604020202020204" pitchFamily="34" charset="0"/>
              </a:rPr>
              <a:t> בחיפוש אחר מסכת האב"כ</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
        <p:nvSpPr>
          <p:cNvPr id="8" name="OTLSHAPE_M_52743de8bb6d4044896f473898fe9da7_Shape">
            <a:extLst>
              <a:ext uri="{FF2B5EF4-FFF2-40B4-BE49-F238E27FC236}">
                <a16:creationId xmlns:a16="http://schemas.microsoft.com/office/drawing/2014/main" id="{A62B20AB-81B7-4446-95D9-9DE293B53DEC}"/>
              </a:ext>
            </a:extLst>
          </p:cNvPr>
          <p:cNvSpPr/>
          <p:nvPr>
            <p:custDataLst>
              <p:tags r:id="rId52"/>
            </p:custDataLst>
          </p:nvPr>
        </p:nvSpPr>
        <p:spPr>
          <a:xfrm rot="5560799" flipH="1">
            <a:off x="3069653" y="3745092"/>
            <a:ext cx="186795" cy="210421"/>
          </a:xfrm>
          <a:prstGeom prst="flowChartMerge">
            <a:avLst/>
          </a:prstGeom>
          <a:solidFill>
            <a:srgbClr val="087FC3"/>
          </a:solidFill>
          <a:ln w="12700" cap="flat" cmpd="sng" algn="ctr">
            <a:noFill/>
            <a:prstDash val="solid"/>
            <a:miter lim="800000"/>
          </a:ln>
          <a:effectLst/>
          <a:scene3d>
            <a:camera prst="orthographicFront"/>
            <a:lightRig rig="threePt" dir="t"/>
          </a:scene3d>
          <a:sp3d>
            <a:bevelT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תיבת טקסט 8">
            <a:extLst>
              <a:ext uri="{FF2B5EF4-FFF2-40B4-BE49-F238E27FC236}">
                <a16:creationId xmlns:a16="http://schemas.microsoft.com/office/drawing/2014/main" id="{3997553F-C78B-4A0A-8BCD-62415819CE05}"/>
              </a:ext>
            </a:extLst>
          </p:cNvPr>
          <p:cNvSpPr txBox="1"/>
          <p:nvPr/>
        </p:nvSpPr>
        <p:spPr>
          <a:xfrm>
            <a:off x="1624694" y="3683585"/>
            <a:ext cx="1446970" cy="307777"/>
          </a:xfrm>
          <a:prstGeom prst="rect">
            <a:avLst/>
          </a:prstGeom>
          <a:solidFill>
            <a:schemeClr val="accent6">
              <a:lumMod val="40000"/>
              <a:lumOff val="60000"/>
            </a:schemeClr>
          </a:solidFill>
          <a:scene3d>
            <a:camera prst="orthographicFront"/>
            <a:lightRig rig="threePt" dir="t"/>
          </a:scene3d>
          <a:sp3d>
            <a:bevelT w="101600" prst="riblet"/>
          </a:sp3d>
        </p:spPr>
        <p:txBody>
          <a:bodyPr rtlCol="1">
            <a:spAutoFit/>
          </a:bodyPr>
          <a:lstStyle/>
          <a:p>
            <a:pPr algn="r" rtl="1">
              <a:defRPr/>
            </a:pPr>
            <a:r>
              <a:rPr lang="he-IL" sz="1400" b="1" dirty="0">
                <a:solidFill>
                  <a:srgbClr val="002060"/>
                </a:solidFill>
              </a:rPr>
              <a:t>טלוויזיה חינוכית</a:t>
            </a:r>
          </a:p>
        </p:txBody>
      </p:sp>
      <p:cxnSp>
        <p:nvCxnSpPr>
          <p:cNvPr id="102" name="OTLSHAPE_M_93afb554552a4221a5380f7919409aa7_Connector1">
            <a:extLst>
              <a:ext uri="{FF2B5EF4-FFF2-40B4-BE49-F238E27FC236}">
                <a16:creationId xmlns:a16="http://schemas.microsoft.com/office/drawing/2014/main" id="{5CD42437-DAFA-47B5-BB70-F919EF109D0A}"/>
              </a:ext>
            </a:extLst>
          </p:cNvPr>
          <p:cNvCxnSpPr>
            <a:cxnSpLocks/>
          </p:cNvCxnSpPr>
          <p:nvPr>
            <p:custDataLst>
              <p:tags r:id="rId53"/>
            </p:custDataLst>
          </p:nvPr>
        </p:nvCxnSpPr>
        <p:spPr>
          <a:xfrm>
            <a:off x="5418138" y="1677989"/>
            <a:ext cx="42862" cy="1222375"/>
          </a:xfrm>
          <a:prstGeom prst="line">
            <a:avLst/>
          </a:prstGeom>
          <a:ln w="57150" cap="flat" cmpd="sng" algn="ctr">
            <a:solidFill>
              <a:srgbClr val="DC5924"/>
            </a:solidFill>
            <a:prstDash val="sys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OTLSHAPE_T_9aa183d65df24b0c8fecd0a002471583_Shape">
            <a:extLst>
              <a:ext uri="{FF2B5EF4-FFF2-40B4-BE49-F238E27FC236}">
                <a16:creationId xmlns:a16="http://schemas.microsoft.com/office/drawing/2014/main" id="{7FD92333-2517-43F0-9AF7-01DD63124CBE}"/>
              </a:ext>
            </a:extLst>
          </p:cNvPr>
          <p:cNvSpPr/>
          <p:nvPr>
            <p:custDataLst>
              <p:tags r:id="rId54"/>
            </p:custDataLst>
          </p:nvPr>
        </p:nvSpPr>
        <p:spPr>
          <a:xfrm>
            <a:off x="3503713" y="4031995"/>
            <a:ext cx="1163597" cy="959052"/>
          </a:xfrm>
          <a:prstGeom prst="roundRect">
            <a:avLst>
              <a:gd name="adj" fmla="val 100000"/>
            </a:avLst>
          </a:prstGeom>
          <a:solidFill>
            <a:schemeClr val="accent3">
              <a:lumMod val="60000"/>
              <a:lumOff val="40000"/>
            </a:schemeClr>
          </a:solidFill>
          <a:ln w="12700" cap="flat" cmpd="sng" algn="ctr">
            <a:noFill/>
            <a:prstDash val="solid"/>
            <a:miter lim="800000"/>
          </a:ln>
          <a:effectLst/>
          <a:scene3d>
            <a:camera prst="perspectiveHeroicExtremeLeftFacing"/>
            <a:lightRig rig="balanced" dir="t">
              <a:rot lat="0" lon="0" rev="8700000"/>
            </a:lightRig>
          </a:scene3d>
          <a:sp3d>
            <a:bevelT w="165100" h="127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b="1" dirty="0">
                <a:solidFill>
                  <a:schemeClr val="tx1"/>
                </a:solidFill>
              </a:rPr>
              <a:t>הקמת </a:t>
            </a:r>
            <a:r>
              <a:rPr lang="he-IL" sz="1400" b="1" dirty="0" err="1">
                <a:solidFill>
                  <a:schemeClr val="tx1"/>
                </a:solidFill>
              </a:rPr>
              <a:t>צל"חים</a:t>
            </a:r>
            <a:r>
              <a:rPr lang="he-IL" sz="1400" b="1" dirty="0">
                <a:solidFill>
                  <a:schemeClr val="tx1"/>
                </a:solidFill>
              </a:rPr>
              <a:t> בכל הארץ</a:t>
            </a:r>
            <a:endParaRPr lang="en-US" sz="1400" b="1" dirty="0">
              <a:solidFill>
                <a:schemeClr val="tx1"/>
              </a:solidFill>
            </a:endParaRPr>
          </a:p>
        </p:txBody>
      </p:sp>
      <p:cxnSp>
        <p:nvCxnSpPr>
          <p:cNvPr id="110" name="OTLSHAPE_M_93afb554552a4221a5380f7919409aa7_Connector1">
            <a:extLst>
              <a:ext uri="{FF2B5EF4-FFF2-40B4-BE49-F238E27FC236}">
                <a16:creationId xmlns:a16="http://schemas.microsoft.com/office/drawing/2014/main" id="{C3B1DBC7-8393-4724-80A8-1D0556F1CAF4}"/>
              </a:ext>
            </a:extLst>
          </p:cNvPr>
          <p:cNvCxnSpPr>
            <a:cxnSpLocks/>
          </p:cNvCxnSpPr>
          <p:nvPr>
            <p:custDataLst>
              <p:tags r:id="rId55"/>
            </p:custDataLst>
          </p:nvPr>
        </p:nvCxnSpPr>
        <p:spPr>
          <a:xfrm>
            <a:off x="4208463" y="3398839"/>
            <a:ext cx="0" cy="657225"/>
          </a:xfrm>
          <a:prstGeom prst="line">
            <a:avLst/>
          </a:prstGeom>
          <a:ln w="57150" cap="flat" cmpd="sng" algn="ctr">
            <a:solidFill>
              <a:srgbClr val="DC5924"/>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OTLSHAPE_T_7c518fb37f2142bb8e0445920d0403b5_Title">
            <a:extLst>
              <a:ext uri="{FF2B5EF4-FFF2-40B4-BE49-F238E27FC236}">
                <a16:creationId xmlns:a16="http://schemas.microsoft.com/office/drawing/2014/main" id="{C1AEFA85-5F94-4DCC-B3EF-C145455106A0}"/>
              </a:ext>
            </a:extLst>
          </p:cNvPr>
          <p:cNvSpPr txBox="1"/>
          <p:nvPr>
            <p:custDataLst>
              <p:tags r:id="rId56"/>
            </p:custDataLst>
          </p:nvPr>
        </p:nvSpPr>
        <p:spPr>
          <a:xfrm>
            <a:off x="3103841" y="5548427"/>
            <a:ext cx="1003456" cy="430887"/>
          </a:xfrm>
          <a:prstGeom prst="rect">
            <a:avLst/>
          </a:prstGeom>
          <a:solidFill>
            <a:schemeClr val="accent3">
              <a:lumMod val="60000"/>
              <a:lumOff val="40000"/>
            </a:schemeClr>
          </a:solidFill>
          <a:scene3d>
            <a:camera prst="isometricOffAxis1Right"/>
            <a:lightRig rig="threePt" dir="t"/>
          </a:scene3d>
          <a:sp3d>
            <a:bevelT w="152400" h="50800" prst="softRound"/>
          </a:sp3d>
        </p:spPr>
        <p:txBody>
          <a:bodyPr lIns="0" tIns="0" rIns="0" bIns="0" anchor="ctr">
            <a:spAutoFit/>
          </a:bodyPr>
          <a:lstStyle/>
          <a:p>
            <a:pPr algn="ctr">
              <a:defRPr/>
            </a:pPr>
            <a:r>
              <a:rPr lang="he-IL" sz="1400" b="1" spc="-8" dirty="0">
                <a:solidFill>
                  <a:srgbClr val="0070C0"/>
                </a:solidFill>
                <a:latin typeface="Calibri" panose="020F0502020204030204" pitchFamily="34" charset="0"/>
              </a:rPr>
              <a:t>דיבוב פסיכולוגי </a:t>
            </a:r>
            <a:endParaRPr lang="en-US" sz="1400" b="1" spc="-8" dirty="0">
              <a:solidFill>
                <a:srgbClr val="0070C0"/>
              </a:solidFill>
              <a:latin typeface="Calibri" panose="020F0502020204030204" pitchFamily="34" charset="0"/>
            </a:endParaRPr>
          </a:p>
        </p:txBody>
      </p:sp>
      <p:cxnSp>
        <p:nvCxnSpPr>
          <p:cNvPr id="113" name="OTLSHAPE_M_a58f29487c0343c08abcf41913e40cae_Connector1">
            <a:extLst>
              <a:ext uri="{FF2B5EF4-FFF2-40B4-BE49-F238E27FC236}">
                <a16:creationId xmlns:a16="http://schemas.microsoft.com/office/drawing/2014/main" id="{D9FB15B3-FEDD-48AB-8811-DD786BDAF2F6}"/>
              </a:ext>
            </a:extLst>
          </p:cNvPr>
          <p:cNvCxnSpPr>
            <a:cxnSpLocks/>
          </p:cNvCxnSpPr>
          <p:nvPr>
            <p:custDataLst>
              <p:tags r:id="rId57"/>
            </p:custDataLst>
          </p:nvPr>
        </p:nvCxnSpPr>
        <p:spPr>
          <a:xfrm>
            <a:off x="3686175" y="3362325"/>
            <a:ext cx="69850" cy="2159000"/>
          </a:xfrm>
          <a:prstGeom prst="line">
            <a:avLst/>
          </a:prstGeom>
          <a:ln w="38100" cap="flat" cmpd="sng" algn="ctr">
            <a:solidFill>
              <a:srgbClr val="0072BC"/>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מחבר ישר 15">
            <a:extLst>
              <a:ext uri="{FF2B5EF4-FFF2-40B4-BE49-F238E27FC236}">
                <a16:creationId xmlns:a16="http://schemas.microsoft.com/office/drawing/2014/main" id="{FF0FC4D5-F2C2-4826-AFC2-0B4CD247D1B2}"/>
              </a:ext>
            </a:extLst>
          </p:cNvPr>
          <p:cNvCxnSpPr>
            <a:cxnSpLocks/>
          </p:cNvCxnSpPr>
          <p:nvPr/>
        </p:nvCxnSpPr>
        <p:spPr>
          <a:xfrm>
            <a:off x="6053138" y="2238376"/>
            <a:ext cx="0" cy="639763"/>
          </a:xfrm>
          <a:prstGeom prst="line">
            <a:avLst/>
          </a:prstGeom>
          <a:ln w="38100">
            <a:prstDash val="lgDashDot"/>
          </a:ln>
        </p:spPr>
        <p:style>
          <a:lnRef idx="1">
            <a:schemeClr val="accent1"/>
          </a:lnRef>
          <a:fillRef idx="0">
            <a:schemeClr val="accent1"/>
          </a:fillRef>
          <a:effectRef idx="0">
            <a:schemeClr val="accent1"/>
          </a:effectRef>
          <a:fontRef idx="minor">
            <a:schemeClr val="tx1"/>
          </a:fontRef>
        </p:style>
      </p:cxnSp>
      <p:sp>
        <p:nvSpPr>
          <p:cNvPr id="17" name="OTLSHAPE_TB_00000000000000000000000000000000_TimescaleInterval5">
            <a:extLst>
              <a:ext uri="{FF2B5EF4-FFF2-40B4-BE49-F238E27FC236}">
                <a16:creationId xmlns:a16="http://schemas.microsoft.com/office/drawing/2014/main" id="{AD0C15B6-CC8C-4AD7-8A96-BDF71E63D401}"/>
              </a:ext>
            </a:extLst>
          </p:cNvPr>
          <p:cNvSpPr txBox="1"/>
          <p:nvPr>
            <p:custDataLst>
              <p:tags r:id="rId58"/>
            </p:custDataLst>
          </p:nvPr>
        </p:nvSpPr>
        <p:spPr>
          <a:xfrm>
            <a:off x="6630988" y="2997201"/>
            <a:ext cx="633412" cy="207963"/>
          </a:xfrm>
          <a:prstGeom prst="rect">
            <a:avLst/>
          </a:prstGeom>
          <a:noFill/>
        </p:spPr>
        <p:txBody>
          <a:bodyPr wrap="none" lIns="0" tIns="0" rIns="0" bIns="0" anchor="ctr"/>
          <a:lstStyle/>
          <a:p>
            <a:pPr>
              <a:defRPr/>
            </a:pPr>
            <a:r>
              <a:rPr lang="en-US" spc="-18" dirty="0">
                <a:solidFill>
                  <a:schemeClr val="bg1"/>
                </a:solidFill>
                <a:latin typeface="Calibri" panose="020F0502020204030204" pitchFamily="34" charset="0"/>
              </a:rPr>
              <a:t>1996</a:t>
            </a:r>
            <a:r>
              <a:rPr lang="en-US" sz="1200" spc="-18" dirty="0">
                <a:solidFill>
                  <a:schemeClr val="lt2"/>
                </a:solidFill>
                <a:latin typeface="Calibri" panose="020F0502020204030204" pitchFamily="34" charset="0"/>
              </a:rPr>
              <a:t> </a:t>
            </a:r>
          </a:p>
        </p:txBody>
      </p:sp>
      <p:sp>
        <p:nvSpPr>
          <p:cNvPr id="27" name="OTLSHAPE_T_e6f5c918bdd649a1ac919cf22468a23b_Shape">
            <a:extLst>
              <a:ext uri="{FF2B5EF4-FFF2-40B4-BE49-F238E27FC236}">
                <a16:creationId xmlns:a16="http://schemas.microsoft.com/office/drawing/2014/main" id="{EDB5FF27-FAEB-4F6E-8FE5-79C3B52C373E}"/>
              </a:ext>
            </a:extLst>
          </p:cNvPr>
          <p:cNvSpPr/>
          <p:nvPr>
            <p:custDataLst>
              <p:tags r:id="rId59"/>
            </p:custDataLst>
          </p:nvPr>
        </p:nvSpPr>
        <p:spPr>
          <a:xfrm>
            <a:off x="6429690" y="3787561"/>
            <a:ext cx="1400916" cy="398433"/>
          </a:xfrm>
          <a:prstGeom prst="roundRect">
            <a:avLst>
              <a:gd name="adj" fmla="val 100000"/>
            </a:avLst>
          </a:prstGeom>
          <a:solidFill>
            <a:srgbClr val="FFFF00"/>
          </a:solidFill>
          <a:ln w="12700" cap="flat" cmpd="sng" algn="ctr">
            <a:noFill/>
            <a:prstDash val="solid"/>
            <a:miter lim="800000"/>
          </a:ln>
          <a:effectLst/>
          <a:scene3d>
            <a:camera prst="orthographicFront"/>
            <a:lightRig rig="balanced" dir="t">
              <a:rot lat="0" lon="0" rev="8700000"/>
            </a:lightRig>
          </a:scene3d>
          <a:sp3d>
            <a:bevelT w="165100" h="12700" prst="relaxedInse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400" b="1" dirty="0">
                <a:solidFill>
                  <a:srgbClr val="002060"/>
                </a:solidFill>
                <a:highlight>
                  <a:srgbClr val="FFFF00"/>
                </a:highlight>
              </a:rPr>
              <a:t>על החיים ועל המוות </a:t>
            </a:r>
            <a:endParaRPr lang="en-US" sz="1400" b="1" dirty="0">
              <a:solidFill>
                <a:srgbClr val="002060"/>
              </a:solidFill>
              <a:highlight>
                <a:srgbClr val="FFFF00"/>
              </a:highlight>
            </a:endParaRPr>
          </a:p>
        </p:txBody>
      </p:sp>
      <p:sp>
        <p:nvSpPr>
          <p:cNvPr id="10" name="תיבת טקסט 9">
            <a:extLst>
              <a:ext uri="{FF2B5EF4-FFF2-40B4-BE49-F238E27FC236}">
                <a16:creationId xmlns:a16="http://schemas.microsoft.com/office/drawing/2014/main" id="{67FD5B82-4415-4C78-A8CC-EBA5640CC093}"/>
              </a:ext>
            </a:extLst>
          </p:cNvPr>
          <p:cNvSpPr txBox="1"/>
          <p:nvPr/>
        </p:nvSpPr>
        <p:spPr>
          <a:xfrm>
            <a:off x="3027878" y="2251978"/>
            <a:ext cx="1503437" cy="307777"/>
          </a:xfrm>
          <a:prstGeom prst="rect">
            <a:avLst/>
          </a:prstGeom>
          <a:solidFill>
            <a:schemeClr val="accent6">
              <a:lumMod val="20000"/>
              <a:lumOff val="80000"/>
            </a:schemeClr>
          </a:solidFill>
          <a:scene3d>
            <a:camera prst="orthographicFront"/>
            <a:lightRig rig="threePt" dir="t"/>
          </a:scene3d>
          <a:sp3d>
            <a:bevelT w="101600" prst="riblet"/>
          </a:sp3d>
        </p:spPr>
        <p:txBody>
          <a:bodyPr rtlCol="1">
            <a:spAutoFit/>
          </a:bodyPr>
          <a:lstStyle/>
          <a:p>
            <a:pPr algn="r" rtl="1">
              <a:defRPr/>
            </a:pPr>
            <a:r>
              <a:rPr lang="he-IL" sz="1400" b="1" dirty="0">
                <a:solidFill>
                  <a:srgbClr val="002060"/>
                </a:solidFill>
              </a:rPr>
              <a:t>למידה מרחוק </a:t>
            </a:r>
            <a:r>
              <a:rPr lang="en-US" sz="1400" b="1" dirty="0">
                <a:solidFill>
                  <a:srgbClr val="002060"/>
                </a:solidFill>
              </a:rPr>
              <a:t>TV</a:t>
            </a:r>
            <a:endParaRPr lang="he-IL" sz="1400" b="1" dirty="0">
              <a:solidFill>
                <a:srgbClr val="002060"/>
              </a:solidFill>
            </a:endParaRPr>
          </a:p>
        </p:txBody>
      </p:sp>
      <p:sp>
        <p:nvSpPr>
          <p:cNvPr id="14" name="OTLSHAPE_T_7c518fb37f2142bb8e0445920d0403b5_Title">
            <a:extLst>
              <a:ext uri="{FF2B5EF4-FFF2-40B4-BE49-F238E27FC236}">
                <a16:creationId xmlns:a16="http://schemas.microsoft.com/office/drawing/2014/main" id="{F5F06821-77F2-487B-BD7D-74AE1B40F38E}"/>
              </a:ext>
            </a:extLst>
          </p:cNvPr>
          <p:cNvSpPr txBox="1"/>
          <p:nvPr>
            <p:custDataLst>
              <p:tags r:id="rId60"/>
            </p:custDataLst>
          </p:nvPr>
        </p:nvSpPr>
        <p:spPr>
          <a:xfrm>
            <a:off x="7295206" y="4305337"/>
            <a:ext cx="1151806" cy="861774"/>
          </a:xfrm>
          <a:prstGeom prst="rect">
            <a:avLst/>
          </a:prstGeom>
          <a:solidFill>
            <a:srgbClr val="FFFF00"/>
          </a:solidFill>
          <a:scene3d>
            <a:camera prst="orthographicFront"/>
            <a:lightRig rig="threePt" dir="t"/>
          </a:scene3d>
          <a:sp3d>
            <a:bevelT prst="angle"/>
          </a:sp3d>
        </p:spPr>
        <p:txBody>
          <a:bodyPr lIns="0" tIns="0" rIns="0" bIns="0" anchor="ctr">
            <a:spAutoFit/>
          </a:bodyPr>
          <a:lstStyle/>
          <a:p>
            <a:pPr algn="ctr">
              <a:defRPr/>
            </a:pPr>
            <a:r>
              <a:rPr lang="he-IL" sz="1400" b="1" spc="-8" dirty="0" err="1">
                <a:solidFill>
                  <a:srgbClr val="0070C0"/>
                </a:solidFill>
                <a:latin typeface="Calibri" panose="020F0502020204030204" pitchFamily="34" charset="0"/>
              </a:rPr>
              <a:t>רוזמן</a:t>
            </a:r>
            <a:r>
              <a:rPr lang="he-IL" sz="1400" b="1" spc="-8" dirty="0">
                <a:solidFill>
                  <a:srgbClr val="0070C0"/>
                </a:solidFill>
                <a:latin typeface="Calibri" panose="020F0502020204030204" pitchFamily="34" charset="0"/>
              </a:rPr>
              <a:t>/פרנקל /</a:t>
            </a:r>
            <a:r>
              <a:rPr lang="he-IL" sz="1400" b="1" spc="-8" dirty="0" err="1">
                <a:solidFill>
                  <a:srgbClr val="0070C0"/>
                </a:solidFill>
                <a:latin typeface="Calibri" panose="020F0502020204030204" pitchFamily="34" charset="0"/>
              </a:rPr>
              <a:t>זלצמן</a:t>
            </a:r>
            <a:endParaRPr lang="he-IL" sz="1400" b="1" spc="-8" dirty="0">
              <a:solidFill>
                <a:srgbClr val="0070C0"/>
              </a:solidFill>
              <a:latin typeface="Calibri" panose="020F0502020204030204" pitchFamily="34" charset="0"/>
            </a:endParaRPr>
          </a:p>
          <a:p>
            <a:pPr algn="ctr">
              <a:defRPr/>
            </a:pPr>
            <a:r>
              <a:rPr lang="he-IL" sz="1400" b="1" spc="-8" dirty="0">
                <a:solidFill>
                  <a:srgbClr val="0070C0"/>
                </a:solidFill>
                <a:latin typeface="Calibri" panose="020F0502020204030204" pitchFamily="34" charset="0"/>
              </a:rPr>
              <a:t>כישורי חיים</a:t>
            </a:r>
            <a:endParaRPr lang="en-US" sz="1400" b="1" spc="-8" dirty="0">
              <a:solidFill>
                <a:srgbClr val="0070C0"/>
              </a:solidFill>
              <a:latin typeface="Calibri" panose="020F0502020204030204" pitchFamily="34" charset="0"/>
            </a:endParaRPr>
          </a:p>
          <a:p>
            <a:pPr algn="ctr">
              <a:defRPr/>
            </a:pPr>
            <a:endParaRPr lang="en-US" sz="1400" b="1" spc="-8" dirty="0">
              <a:solidFill>
                <a:srgbClr val="0070C0"/>
              </a:solidFill>
              <a:latin typeface="Calibri" panose="020F0502020204030204" pitchFamily="34" charset="0"/>
            </a:endParaRPr>
          </a:p>
        </p:txBody>
      </p:sp>
      <p:sp>
        <p:nvSpPr>
          <p:cNvPr id="15" name="OTLSHAPE_M_a58f29487c0343c08abcf41913e40cae_Title">
            <a:extLst>
              <a:ext uri="{FF2B5EF4-FFF2-40B4-BE49-F238E27FC236}">
                <a16:creationId xmlns:a16="http://schemas.microsoft.com/office/drawing/2014/main" id="{FD7B9D18-7A09-4619-AFEA-8708A384D169}"/>
              </a:ext>
            </a:extLst>
          </p:cNvPr>
          <p:cNvSpPr txBox="1"/>
          <p:nvPr>
            <p:custDataLst>
              <p:tags r:id="rId61"/>
            </p:custDataLst>
          </p:nvPr>
        </p:nvSpPr>
        <p:spPr>
          <a:xfrm>
            <a:off x="4423916" y="1164863"/>
            <a:ext cx="2110879" cy="553998"/>
          </a:xfrm>
          <a:prstGeom prst="rect">
            <a:avLst/>
          </a:prstGeom>
          <a:solidFill>
            <a:schemeClr val="accent2"/>
          </a:solidFill>
          <a:scene3d>
            <a:camera prst="orthographicFront"/>
            <a:lightRig rig="threePt" dir="t"/>
          </a:scene3d>
          <a:sp3d>
            <a:bevelT/>
          </a:sp3d>
        </p:spPr>
        <p:txBody>
          <a:bodyPr lIns="0" tIns="0" rIns="0" bIns="0" anchor="ctr">
            <a:spAutoFit/>
          </a:bodyPr>
          <a:lstStyle/>
          <a:p>
            <a:pPr algn="ctr" rtl="1">
              <a:defRPr/>
            </a:pPr>
            <a:r>
              <a:rPr lang="he-IL" b="1" spc="-6" dirty="0">
                <a:solidFill>
                  <a:schemeClr val="bg1"/>
                </a:solidFill>
                <a:latin typeface="Calibri" panose="020F0502020204030204" pitchFamily="34" charset="0"/>
              </a:rPr>
              <a:t>פתיחת </a:t>
            </a:r>
            <a:r>
              <a:rPr lang="he-IL" b="1" spc="-6" dirty="0" err="1">
                <a:solidFill>
                  <a:schemeClr val="bg1"/>
                </a:solidFill>
                <a:latin typeface="Calibri" panose="020F0502020204030204" pitchFamily="34" charset="0"/>
              </a:rPr>
              <a:t>מהו"ת</a:t>
            </a:r>
            <a:r>
              <a:rPr lang="he-IL" b="1" spc="-6" dirty="0">
                <a:solidFill>
                  <a:schemeClr val="bg1"/>
                </a:solidFill>
                <a:latin typeface="Calibri" panose="020F0502020204030204" pitchFamily="34" charset="0"/>
              </a:rPr>
              <a:t> בשומרון</a:t>
            </a:r>
            <a:endParaRPr lang="en-US" b="1" spc="-6" dirty="0">
              <a:solidFill>
                <a:schemeClr val="bg1"/>
              </a:solidFill>
              <a:latin typeface="Calibri" panose="020F0502020204030204" pitchFamily="34" charset="0"/>
            </a:endParaRPr>
          </a:p>
        </p:txBody>
      </p:sp>
      <p:cxnSp>
        <p:nvCxnSpPr>
          <p:cNvPr id="22" name="מחבר ישר 21">
            <a:extLst>
              <a:ext uri="{FF2B5EF4-FFF2-40B4-BE49-F238E27FC236}">
                <a16:creationId xmlns:a16="http://schemas.microsoft.com/office/drawing/2014/main" id="{CEBD97BF-9B62-424C-A918-322133FDBEE3}"/>
              </a:ext>
            </a:extLst>
          </p:cNvPr>
          <p:cNvCxnSpPr>
            <a:cxnSpLocks/>
          </p:cNvCxnSpPr>
          <p:nvPr/>
        </p:nvCxnSpPr>
        <p:spPr>
          <a:xfrm>
            <a:off x="7129464" y="3328989"/>
            <a:ext cx="7937" cy="458787"/>
          </a:xfrm>
          <a:prstGeom prst="line">
            <a:avLst/>
          </a:prstGeom>
          <a:ln w="38100">
            <a:prstDash val="sysDash"/>
          </a:ln>
        </p:spPr>
        <p:style>
          <a:lnRef idx="1">
            <a:schemeClr val="accent4"/>
          </a:lnRef>
          <a:fillRef idx="0">
            <a:schemeClr val="accent4"/>
          </a:fillRef>
          <a:effectRef idx="0">
            <a:schemeClr val="accent4"/>
          </a:effectRef>
          <a:fontRef idx="minor">
            <a:schemeClr val="tx1"/>
          </a:fontRef>
        </p:style>
      </p:cxnSp>
      <p:sp>
        <p:nvSpPr>
          <p:cNvPr id="26" name="OTLSHAPE_M_a58f29487c0343c08abcf41913e40cae_Title">
            <a:extLst>
              <a:ext uri="{FF2B5EF4-FFF2-40B4-BE49-F238E27FC236}">
                <a16:creationId xmlns:a16="http://schemas.microsoft.com/office/drawing/2014/main" id="{BDF624BA-FA66-42A1-9C33-DF1F414403BE}"/>
              </a:ext>
            </a:extLst>
          </p:cNvPr>
          <p:cNvSpPr txBox="1"/>
          <p:nvPr>
            <p:custDataLst>
              <p:tags r:id="rId62"/>
            </p:custDataLst>
          </p:nvPr>
        </p:nvSpPr>
        <p:spPr>
          <a:xfrm>
            <a:off x="5562715" y="1961693"/>
            <a:ext cx="1168645" cy="276999"/>
          </a:xfrm>
          <a:prstGeom prst="rect">
            <a:avLst/>
          </a:prstGeom>
          <a:solidFill>
            <a:schemeClr val="accent2"/>
          </a:solidFill>
          <a:scene3d>
            <a:camera prst="orthographicFront"/>
            <a:lightRig rig="threePt" dir="t"/>
          </a:scene3d>
          <a:sp3d>
            <a:bevelT/>
          </a:sp3d>
        </p:spPr>
        <p:txBody>
          <a:bodyPr lIns="0" tIns="0" rIns="0" bIns="0" anchor="ctr">
            <a:spAutoFit/>
          </a:bodyPr>
          <a:lstStyle/>
          <a:p>
            <a:pPr algn="ctr" rtl="1">
              <a:defRPr/>
            </a:pPr>
            <a:r>
              <a:rPr lang="he-IL" b="1" spc="-6" dirty="0">
                <a:solidFill>
                  <a:schemeClr val="bg1"/>
                </a:solidFill>
                <a:latin typeface="Calibri" panose="020F0502020204030204" pitchFamily="34" charset="0"/>
              </a:rPr>
              <a:t>ענבי זעם </a:t>
            </a:r>
            <a:endParaRPr lang="en-US" b="1" spc="-6" dirty="0">
              <a:solidFill>
                <a:schemeClr val="bg1"/>
              </a:solidFill>
              <a:latin typeface="Calibri" panose="020F0502020204030204" pitchFamily="34" charset="0"/>
            </a:endParaRPr>
          </a:p>
        </p:txBody>
      </p:sp>
      <p:sp>
        <p:nvSpPr>
          <p:cNvPr id="11" name="OTLSHAPE_T_7c518fb37f2142bb8e0445920d0403b5_Title">
            <a:extLst>
              <a:ext uri="{FF2B5EF4-FFF2-40B4-BE49-F238E27FC236}">
                <a16:creationId xmlns:a16="http://schemas.microsoft.com/office/drawing/2014/main" id="{CACA7DB3-5807-4EE7-BBDD-FCF628FFF36E}"/>
              </a:ext>
            </a:extLst>
          </p:cNvPr>
          <p:cNvSpPr txBox="1"/>
          <p:nvPr>
            <p:custDataLst>
              <p:tags r:id="rId63"/>
            </p:custDataLst>
          </p:nvPr>
        </p:nvSpPr>
        <p:spPr>
          <a:xfrm>
            <a:off x="4619332" y="4531395"/>
            <a:ext cx="1007792" cy="646331"/>
          </a:xfrm>
          <a:prstGeom prst="rect">
            <a:avLst/>
          </a:prstGeom>
          <a:solidFill>
            <a:srgbClr val="FFFF00"/>
          </a:solidFill>
          <a:scene3d>
            <a:camera prst="orthographicFront"/>
            <a:lightRig rig="threePt" dir="t"/>
          </a:scene3d>
          <a:sp3d>
            <a:bevelT prst="convex"/>
          </a:sp3d>
        </p:spPr>
        <p:txBody>
          <a:bodyPr lIns="0" tIns="0" rIns="0" bIns="0" anchor="ctr">
            <a:spAutoFit/>
          </a:bodyPr>
          <a:lstStyle/>
          <a:p>
            <a:pPr algn="ctr">
              <a:defRPr/>
            </a:pPr>
            <a:r>
              <a:rPr lang="he-IL" sz="1400" b="1" spc="-8" dirty="0">
                <a:solidFill>
                  <a:srgbClr val="0070C0"/>
                </a:solidFill>
                <a:latin typeface="Calibri" panose="020F0502020204030204" pitchFamily="34" charset="0"/>
              </a:rPr>
              <a:t>להתגבר לגיל התיכון</a:t>
            </a:r>
          </a:p>
          <a:p>
            <a:pPr algn="ctr">
              <a:defRPr/>
            </a:pPr>
            <a:r>
              <a:rPr lang="he-IL" sz="1400" b="1" spc="-8" dirty="0">
                <a:solidFill>
                  <a:srgbClr val="0070C0"/>
                </a:solidFill>
                <a:latin typeface="Calibri" panose="020F0502020204030204" pitchFamily="34" charset="0"/>
              </a:rPr>
              <a:t> </a:t>
            </a:r>
            <a:endParaRPr lang="en-US" sz="1400" b="1" spc="-8" dirty="0">
              <a:solidFill>
                <a:srgbClr val="0070C0"/>
              </a:solidFill>
              <a:latin typeface="Calibri" panose="020F0502020204030204" pitchFamily="34" charset="0"/>
            </a:endParaRPr>
          </a:p>
        </p:txBody>
      </p:sp>
      <p:sp>
        <p:nvSpPr>
          <p:cNvPr id="20" name="OTLSHAPE_TB_00000000000000000000000000000000_TimescaleInterval5">
            <a:extLst>
              <a:ext uri="{FF2B5EF4-FFF2-40B4-BE49-F238E27FC236}">
                <a16:creationId xmlns:a16="http://schemas.microsoft.com/office/drawing/2014/main" id="{1BF080FA-A14D-434A-99F3-BBEA5DC43DAA}"/>
              </a:ext>
            </a:extLst>
          </p:cNvPr>
          <p:cNvSpPr txBox="1"/>
          <p:nvPr>
            <p:custDataLst>
              <p:tags r:id="rId64"/>
            </p:custDataLst>
          </p:nvPr>
        </p:nvSpPr>
        <p:spPr>
          <a:xfrm>
            <a:off x="7434263" y="3006726"/>
            <a:ext cx="633412" cy="207963"/>
          </a:xfrm>
          <a:prstGeom prst="rect">
            <a:avLst/>
          </a:prstGeom>
          <a:noFill/>
        </p:spPr>
        <p:txBody>
          <a:bodyPr wrap="none" lIns="0" tIns="0" rIns="0" bIns="0" anchor="ctr"/>
          <a:lstStyle/>
          <a:p>
            <a:pPr>
              <a:defRPr/>
            </a:pPr>
            <a:r>
              <a:rPr lang="en-US" sz="2800" b="1" spc="-18" dirty="0">
                <a:solidFill>
                  <a:srgbClr val="FFFF00"/>
                </a:solidFill>
                <a:latin typeface="Calibri" panose="020F0502020204030204" pitchFamily="34" charset="0"/>
              </a:rPr>
              <a:t>1997</a:t>
            </a:r>
            <a:r>
              <a:rPr lang="en-US" sz="1200" spc="-18" dirty="0">
                <a:solidFill>
                  <a:schemeClr val="lt2"/>
                </a:solidFill>
                <a:latin typeface="Calibri" panose="020F0502020204030204" pitchFamily="34" charset="0"/>
              </a:rPr>
              <a:t> </a:t>
            </a:r>
          </a:p>
        </p:txBody>
      </p:sp>
      <p:cxnSp>
        <p:nvCxnSpPr>
          <p:cNvPr id="23" name="מחבר ישר 22">
            <a:extLst>
              <a:ext uri="{FF2B5EF4-FFF2-40B4-BE49-F238E27FC236}">
                <a16:creationId xmlns:a16="http://schemas.microsoft.com/office/drawing/2014/main" id="{7B7A494B-90D6-4713-804F-42D51FEE15F6}"/>
              </a:ext>
            </a:extLst>
          </p:cNvPr>
          <p:cNvCxnSpPr>
            <a:cxnSpLocks/>
            <a:endCxn id="0" idx="0"/>
          </p:cNvCxnSpPr>
          <p:nvPr/>
        </p:nvCxnSpPr>
        <p:spPr>
          <a:xfrm>
            <a:off x="5094289" y="3355975"/>
            <a:ext cx="28575" cy="117475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pic>
        <p:nvPicPr>
          <p:cNvPr id="28" name="תמונה 27">
            <a:extLst>
              <a:ext uri="{FF2B5EF4-FFF2-40B4-BE49-F238E27FC236}">
                <a16:creationId xmlns:a16="http://schemas.microsoft.com/office/drawing/2014/main" id="{55BEF45C-4D49-4C39-BCC0-D84080953B61}"/>
              </a:ext>
            </a:extLst>
          </p:cNvPr>
          <p:cNvPicPr>
            <a:picLocks noChangeAspect="1"/>
          </p:cNvPicPr>
          <p:nvPr/>
        </p:nvPicPr>
        <p:blipFill>
          <a:blip r:embed="rId68"/>
          <a:stretch>
            <a:fillRect/>
          </a:stretch>
        </p:blipFill>
        <p:spPr>
          <a:xfrm rot="1970360">
            <a:off x="7106919" y="1072828"/>
            <a:ext cx="1197371" cy="1713260"/>
          </a:xfrm>
          <a:prstGeom prst="rect">
            <a:avLst/>
          </a:prstGeom>
          <a:ln>
            <a:noFill/>
          </a:ln>
          <a:effectLst>
            <a:softEdge rad="112500"/>
          </a:effectLst>
        </p:spPr>
      </p:pic>
      <p:pic>
        <p:nvPicPr>
          <p:cNvPr id="34820" name="Picture 4" descr="רמות - כישורי חיים - מיכל רוזמן רזיה פרנקל נילי זלצמן">
            <a:extLst>
              <a:ext uri="{FF2B5EF4-FFF2-40B4-BE49-F238E27FC236}">
                <a16:creationId xmlns:a16="http://schemas.microsoft.com/office/drawing/2014/main" id="{BEC24E79-1754-4C98-A5F8-89967174BF75}"/>
              </a:ext>
            </a:extLst>
          </p:cNvPr>
          <p:cNvPicPr>
            <a:picLocks noChangeAspect="1" noChangeArrowheads="1"/>
          </p:cNvPicPr>
          <p:nvPr/>
        </p:nvPicPr>
        <p:blipFill>
          <a:blip r:embed="rId69"/>
          <a:srcRect/>
          <a:stretch>
            <a:fillRect/>
          </a:stretch>
        </p:blipFill>
        <p:spPr bwMode="auto">
          <a:xfrm rot="2867695">
            <a:off x="8296464" y="4770820"/>
            <a:ext cx="1222296" cy="17267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כותרת 1">
            <a:extLst>
              <a:ext uri="{FF2B5EF4-FFF2-40B4-BE49-F238E27FC236}">
                <a16:creationId xmlns:a16="http://schemas.microsoft.com/office/drawing/2014/main" id="{D4BF775E-2FEF-48B9-91A4-38C739F8D336}"/>
              </a:ext>
            </a:extLst>
          </p:cNvPr>
          <p:cNvSpPr>
            <a:spLocks noGrp="1" noChangeArrowheads="1"/>
          </p:cNvSpPr>
          <p:nvPr>
            <p:ph type="title"/>
          </p:nvPr>
        </p:nvSpPr>
        <p:spPr>
          <a:xfrm>
            <a:off x="7056676" y="586052"/>
            <a:ext cx="4174647" cy="1320800"/>
          </a:xfrm>
        </p:spPr>
        <p:txBody>
          <a:bodyPr>
            <a:normAutofit fontScale="90000"/>
          </a:bodyPr>
          <a:lstStyle/>
          <a:p>
            <a:pPr algn="r" eaLnBrk="1" hangingPunct="1"/>
            <a:r>
              <a:rPr lang="he-IL" altLang="he-IL" b="1" dirty="0">
                <a:solidFill>
                  <a:srgbClr val="13676C"/>
                </a:solidFill>
                <a:latin typeface="Alef" panose="00000500000000000000" pitchFamily="2" charset="-79"/>
                <a:cs typeface="Alef" panose="00000500000000000000" pitchFamily="2" charset="-79"/>
              </a:rPr>
              <a:t>משנות </a:t>
            </a:r>
            <a:r>
              <a:rPr lang="he-IL" altLang="he-IL" b="1" dirty="0" smtClean="0">
                <a:solidFill>
                  <a:srgbClr val="13676C"/>
                </a:solidFill>
                <a:latin typeface="Alef" panose="00000500000000000000" pitchFamily="2" charset="-79"/>
                <a:cs typeface="Alef" panose="00000500000000000000" pitchFamily="2" charset="-79"/>
              </a:rPr>
              <a:t>ה-</a:t>
            </a:r>
            <a:r>
              <a:rPr lang="he-IL" altLang="he-IL" sz="4400" b="1" dirty="0" smtClean="0">
                <a:solidFill>
                  <a:srgbClr val="13676C"/>
                </a:solidFill>
                <a:latin typeface="Alef" panose="00000500000000000000" pitchFamily="2" charset="-79"/>
                <a:cs typeface="Alef" panose="00000500000000000000" pitchFamily="2" charset="-79"/>
              </a:rPr>
              <a:t>2000</a:t>
            </a:r>
            <a:r>
              <a:rPr lang="he-IL" altLang="he-IL" b="1" dirty="0" smtClean="0">
                <a:solidFill>
                  <a:srgbClr val="13676C"/>
                </a:solidFill>
                <a:latin typeface="Alef" panose="00000500000000000000" pitchFamily="2" charset="-79"/>
                <a:cs typeface="Alef" panose="00000500000000000000" pitchFamily="2" charset="-79"/>
              </a:rPr>
              <a:t> ואילך</a:t>
            </a:r>
            <a:br>
              <a:rPr lang="he-IL" altLang="he-IL" b="1" dirty="0" smtClean="0">
                <a:solidFill>
                  <a:srgbClr val="13676C"/>
                </a:solidFill>
                <a:latin typeface="Alef" panose="00000500000000000000" pitchFamily="2" charset="-79"/>
                <a:cs typeface="Alef" panose="00000500000000000000" pitchFamily="2" charset="-79"/>
              </a:rPr>
            </a:br>
            <a:r>
              <a:rPr lang="he-IL" altLang="he-IL" b="1" dirty="0" smtClean="0">
                <a:solidFill>
                  <a:srgbClr val="13676C"/>
                </a:solidFill>
                <a:latin typeface="Alef" panose="00000500000000000000" pitchFamily="2" charset="-79"/>
                <a:cs typeface="Alef" panose="00000500000000000000" pitchFamily="2" charset="-79"/>
              </a:rPr>
              <a:t>נוספו </a:t>
            </a:r>
            <a:r>
              <a:rPr lang="he-IL" altLang="he-IL" b="1" dirty="0">
                <a:solidFill>
                  <a:srgbClr val="13676C"/>
                </a:solidFill>
                <a:latin typeface="Alef" panose="00000500000000000000" pitchFamily="2" charset="-79"/>
                <a:cs typeface="Alef" panose="00000500000000000000" pitchFamily="2" charset="-79"/>
              </a:rPr>
              <a:t>נושאים </a:t>
            </a:r>
            <a:r>
              <a:rPr lang="he-IL" altLang="he-IL" b="1" dirty="0" smtClean="0">
                <a:solidFill>
                  <a:srgbClr val="13676C"/>
                </a:solidFill>
                <a:latin typeface="Alef" panose="00000500000000000000" pitchFamily="2" charset="-79"/>
                <a:cs typeface="Alef" panose="00000500000000000000" pitchFamily="2" charset="-79"/>
              </a:rPr>
              <a:t>רבים</a:t>
            </a:r>
            <a:br>
              <a:rPr lang="he-IL" altLang="he-IL" b="1" dirty="0" smtClean="0">
                <a:solidFill>
                  <a:srgbClr val="13676C"/>
                </a:solidFill>
                <a:latin typeface="Alef" panose="00000500000000000000" pitchFamily="2" charset="-79"/>
                <a:cs typeface="Alef" panose="00000500000000000000" pitchFamily="2" charset="-79"/>
              </a:rPr>
            </a:br>
            <a:endParaRPr lang="he-IL" altLang="he-IL" b="1" dirty="0">
              <a:solidFill>
                <a:srgbClr val="13676C"/>
              </a:solidFill>
              <a:latin typeface="Alef" panose="00000500000000000000" pitchFamily="2" charset="-79"/>
              <a:cs typeface="Alef" panose="00000500000000000000" pitchFamily="2" charset="-79"/>
            </a:endParaRPr>
          </a:p>
        </p:txBody>
      </p:sp>
      <p:pic>
        <p:nvPicPr>
          <p:cNvPr id="2" name="תמונה 1">
            <a:extLst>
              <a:ext uri="{FF2B5EF4-FFF2-40B4-BE49-F238E27FC236}">
                <a16:creationId xmlns:a16="http://schemas.microsoft.com/office/drawing/2014/main" id="{65FE5214-B38B-4444-8E14-4A83A42238F8}"/>
              </a:ext>
            </a:extLst>
          </p:cNvPr>
          <p:cNvPicPr>
            <a:picLocks noChangeAspect="1"/>
          </p:cNvPicPr>
          <p:nvPr/>
        </p:nvPicPr>
        <p:blipFill>
          <a:blip r:embed="rId3"/>
          <a:stretch>
            <a:fillRect/>
          </a:stretch>
        </p:blipFill>
        <p:spPr>
          <a:xfrm>
            <a:off x="764868" y="2266088"/>
            <a:ext cx="4132435" cy="2370308"/>
          </a:xfrm>
          <a:prstGeom prst="rect">
            <a:avLst/>
          </a:prstGeom>
          <a:ln>
            <a:noFill/>
          </a:ln>
          <a:effectLst>
            <a:outerShdw blurRad="190500" algn="tl" rotWithShape="0">
              <a:srgbClr val="000000">
                <a:alpha val="70000"/>
              </a:srgbClr>
            </a:outerShdw>
          </a:effectLst>
        </p:spPr>
      </p:pic>
      <p:graphicFrame>
        <p:nvGraphicFramePr>
          <p:cNvPr id="8" name="דיאגרמה 7"/>
          <p:cNvGraphicFramePr/>
          <p:nvPr>
            <p:extLst>
              <p:ext uri="{D42A27DB-BD31-4B8C-83A1-F6EECF244321}">
                <p14:modId xmlns:p14="http://schemas.microsoft.com/office/powerpoint/2010/main" val="3014157950"/>
              </p:ext>
            </p:extLst>
          </p:nvPr>
        </p:nvGraphicFramePr>
        <p:xfrm>
          <a:off x="6699391" y="1667038"/>
          <a:ext cx="4531932" cy="35239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מציין מיקום תוכן 3" descr="תמונה שמכילה אדם, מקורה, כסא, ילד&#10;&#10;התיאור נוצר באופן אוטומטי">
            <a:extLst>
              <a:ext uri="{FF2B5EF4-FFF2-40B4-BE49-F238E27FC236}">
                <a16:creationId xmlns:a16="http://schemas.microsoft.com/office/drawing/2014/main" id="{146BF8E5-0CDD-438C-B957-A949765C83AE}"/>
              </a:ext>
            </a:extLst>
          </p:cNvPr>
          <p:cNvPicPr>
            <a:picLocks noChangeAspect="1"/>
          </p:cNvPicPr>
          <p:nvPr/>
        </p:nvPicPr>
        <p:blipFill rotWithShape="1">
          <a:blip r:embed="rId3"/>
          <a:srcRect l="9259" r="22540" b="-1"/>
          <a:stretch/>
        </p:blipFill>
        <p:spPr>
          <a:xfrm>
            <a:off x="1" y="10"/>
            <a:ext cx="7574440" cy="6857990"/>
          </a:xfrm>
          <a:prstGeom prst="rect">
            <a:avLst/>
          </a:prstGeom>
        </p:spPr>
      </p:pic>
      <p:sp>
        <p:nvSpPr>
          <p:cNvPr id="2" name="כותרת 1">
            <a:extLst>
              <a:ext uri="{FF2B5EF4-FFF2-40B4-BE49-F238E27FC236}">
                <a16:creationId xmlns:a16="http://schemas.microsoft.com/office/drawing/2014/main" id="{1AF221A4-3D77-43F4-A448-C04F6CB27221}"/>
              </a:ext>
            </a:extLst>
          </p:cNvPr>
          <p:cNvSpPr>
            <a:spLocks noGrp="1"/>
          </p:cNvSpPr>
          <p:nvPr>
            <p:ph type="title"/>
          </p:nvPr>
        </p:nvSpPr>
        <p:spPr>
          <a:xfrm>
            <a:off x="541867" y="787400"/>
            <a:ext cx="7145866" cy="778933"/>
          </a:xfrm>
        </p:spPr>
        <p:txBody>
          <a:bodyPr anchor="ctr">
            <a:normAutofit/>
          </a:bodyPr>
          <a:lstStyle/>
          <a:p>
            <a:pPr algn="ctr"/>
            <a:r>
              <a:rPr lang="he-IL" sz="4800" b="1" dirty="0">
                <a:solidFill>
                  <a:schemeClr val="tx1"/>
                </a:solidFill>
              </a:rPr>
              <a:t>אז מה קורה כיום? </a:t>
            </a:r>
          </a:p>
        </p:txBody>
      </p:sp>
      <p:sp>
        <p:nvSpPr>
          <p:cNvPr id="8" name="Content Placeholder 7">
            <a:extLst>
              <a:ext uri="{FF2B5EF4-FFF2-40B4-BE49-F238E27FC236}">
                <a16:creationId xmlns:a16="http://schemas.microsoft.com/office/drawing/2014/main" id="{C50280AB-2E34-4195-8BEF-8A67046050CA}"/>
              </a:ext>
            </a:extLst>
          </p:cNvPr>
          <p:cNvSpPr>
            <a:spLocks noGrp="1"/>
          </p:cNvSpPr>
          <p:nvPr>
            <p:ph idx="1"/>
          </p:nvPr>
        </p:nvSpPr>
        <p:spPr>
          <a:xfrm>
            <a:off x="7860770" y="2017668"/>
            <a:ext cx="3750205" cy="2349059"/>
          </a:xfrm>
        </p:spPr>
        <p:txBody>
          <a:bodyPr>
            <a:normAutofit/>
          </a:bodyPr>
          <a:lstStyle/>
          <a:p>
            <a:r>
              <a:rPr lang="he-IL" sz="3200" b="1" dirty="0">
                <a:solidFill>
                  <a:schemeClr val="tx1">
                    <a:lumMod val="95000"/>
                    <a:lumOff val="5000"/>
                  </a:schemeClr>
                </a:solidFill>
              </a:rPr>
              <a:t>חוסן בצל קורונה </a:t>
            </a:r>
          </a:p>
          <a:p>
            <a:pPr>
              <a:buFont typeface="Wingdings" panose="05000000000000000000" pitchFamily="2" charset="2"/>
              <a:buChar char="Ø"/>
            </a:pPr>
            <a:r>
              <a:rPr lang="he-IL" sz="3200" b="1" dirty="0">
                <a:solidFill>
                  <a:schemeClr val="tx1">
                    <a:lumMod val="95000"/>
                    <a:lumOff val="5000"/>
                  </a:schemeClr>
                </a:solidFill>
              </a:rPr>
              <a:t> מה מדאיג אותנו?</a:t>
            </a:r>
          </a:p>
          <a:p>
            <a:pPr>
              <a:buFont typeface="Wingdings" panose="05000000000000000000" pitchFamily="2" charset="2"/>
              <a:buChar char="Ø"/>
            </a:pPr>
            <a:r>
              <a:rPr lang="he-IL" sz="3200" b="1" dirty="0">
                <a:solidFill>
                  <a:schemeClr val="tx1">
                    <a:lumMod val="95000"/>
                    <a:lumOff val="5000"/>
                  </a:schemeClr>
                </a:solidFill>
              </a:rPr>
              <a:t>מה ניתן לעשות?</a:t>
            </a:r>
          </a:p>
        </p:txBody>
      </p:sp>
    </p:spTree>
    <p:custDataLst>
      <p:tags r:id="rId1"/>
    </p:custDataLst>
    <p:extLst>
      <p:ext uri="{BB962C8B-B14F-4D97-AF65-F5344CB8AC3E}">
        <p14:creationId xmlns:p14="http://schemas.microsoft.com/office/powerpoint/2010/main" val="609463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898A8FAA-A103-437D-B5BB-1478F3A4B5D7}"/>
              </a:ext>
            </a:extLst>
          </p:cNvPr>
          <p:cNvPicPr>
            <a:picLocks noChangeAspect="1"/>
          </p:cNvPicPr>
          <p:nvPr/>
        </p:nvPicPr>
        <p:blipFill>
          <a:blip r:embed="rId3"/>
          <a:stretch>
            <a:fillRect/>
          </a:stretch>
        </p:blipFill>
        <p:spPr>
          <a:xfrm>
            <a:off x="2580799" y="615880"/>
            <a:ext cx="6434666" cy="3217333"/>
          </a:xfrm>
          <a:prstGeom prst="rect">
            <a:avLst/>
          </a:prstGeom>
        </p:spPr>
      </p:pic>
      <p:sp>
        <p:nvSpPr>
          <p:cNvPr id="4" name="תיבת טקסט 3">
            <a:extLst>
              <a:ext uri="{FF2B5EF4-FFF2-40B4-BE49-F238E27FC236}">
                <a16:creationId xmlns:a16="http://schemas.microsoft.com/office/drawing/2014/main" id="{2D36CA2D-FF3A-40DE-9EA0-74B3D9E2232D}"/>
              </a:ext>
            </a:extLst>
          </p:cNvPr>
          <p:cNvSpPr txBox="1"/>
          <p:nvPr/>
        </p:nvSpPr>
        <p:spPr>
          <a:xfrm>
            <a:off x="521551" y="3833212"/>
            <a:ext cx="10983061" cy="2595579"/>
          </a:xfrm>
          <a:prstGeom prst="rect">
            <a:avLst/>
          </a:prstGeom>
        </p:spPr>
        <p:txBody>
          <a:bodyPr vert="horz" lIns="91440" tIns="45720" rIns="91440" bIns="45720" rtlCol="0">
            <a:normAutofit/>
          </a:bodyPr>
          <a:lstStyle/>
          <a:p>
            <a:pPr algn="r" rtl="1" fontAlgn="auto">
              <a:lnSpc>
                <a:spcPct val="90000"/>
              </a:lnSpc>
              <a:spcBef>
                <a:spcPts val="1000"/>
              </a:spcBef>
              <a:buClr>
                <a:schemeClr val="accent1"/>
              </a:buClr>
              <a:buFont typeface="Wingdings 3" charset="2"/>
              <a:buChar char=""/>
              <a:defRPr/>
            </a:pPr>
            <a:r>
              <a:rPr lang="en-US" sz="2800" b="1" dirty="0" err="1">
                <a:solidFill>
                  <a:schemeClr val="tx1">
                    <a:lumMod val="75000"/>
                    <a:lumOff val="25000"/>
                  </a:schemeClr>
                </a:solidFill>
                <a:effectLst>
                  <a:outerShdw blurRad="38100" dist="38100" dir="2700000" algn="tl">
                    <a:srgbClr val="000000"/>
                  </a:outerShdw>
                </a:effectLst>
              </a:rPr>
              <a:t>דמיונות</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סיוטים</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ותחושת</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חוסר</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מוצא</a:t>
            </a:r>
            <a:r>
              <a:rPr lang="he-IL" sz="2800" b="1" dirty="0">
                <a:solidFill>
                  <a:schemeClr val="tx1">
                    <a:lumMod val="75000"/>
                    <a:lumOff val="25000"/>
                  </a:schemeClr>
                </a:solidFill>
                <a:effectLst>
                  <a:outerShdw blurRad="38100" dist="38100" dir="2700000" algn="tl">
                    <a:srgbClr val="000000"/>
                  </a:outerShdw>
                </a:effectLst>
              </a:rPr>
              <a:t>", חרדות.</a:t>
            </a:r>
            <a:endParaRPr lang="en-US" sz="2800" b="1" dirty="0">
              <a:solidFill>
                <a:schemeClr val="tx1">
                  <a:lumMod val="75000"/>
                  <a:lumOff val="25000"/>
                </a:schemeClr>
              </a:solidFill>
              <a:effectLst>
                <a:outerShdw blurRad="38100" dist="38100" dir="2700000" algn="tl">
                  <a:srgbClr val="000000"/>
                </a:outerShdw>
              </a:effectLst>
            </a:endParaRPr>
          </a:p>
          <a:p>
            <a:pPr algn="r" rtl="1" fontAlgn="auto">
              <a:lnSpc>
                <a:spcPct val="90000"/>
              </a:lnSpc>
              <a:spcBef>
                <a:spcPts val="1000"/>
              </a:spcBef>
              <a:buClr>
                <a:schemeClr val="accent1"/>
              </a:buClr>
              <a:buFont typeface="Wingdings 3" charset="2"/>
              <a:buChar char=""/>
              <a:defRPr/>
            </a:pP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פתרונות</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מוגבלים</a:t>
            </a:r>
            <a:r>
              <a:rPr lang="en-US" sz="2800" b="1" dirty="0">
                <a:solidFill>
                  <a:schemeClr val="tx1">
                    <a:lumMod val="75000"/>
                    <a:lumOff val="25000"/>
                  </a:schemeClr>
                </a:solidFill>
                <a:effectLst>
                  <a:outerShdw blurRad="38100" dist="38100" dir="2700000" algn="tl">
                    <a:srgbClr val="000000"/>
                  </a:outerShdw>
                </a:effectLst>
              </a:rPr>
              <a:t> , </a:t>
            </a:r>
            <a:r>
              <a:rPr lang="en-US" sz="2800" b="1" dirty="0" err="1">
                <a:solidFill>
                  <a:schemeClr val="tx1">
                    <a:lumMod val="75000"/>
                    <a:lumOff val="25000"/>
                  </a:schemeClr>
                </a:solidFill>
                <a:effectLst>
                  <a:outerShdw blurRad="38100" dist="38100" dir="2700000" algn="tl">
                    <a:srgbClr val="000000"/>
                  </a:outerShdw>
                </a:effectLst>
              </a:rPr>
              <a:t>אי</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הבנת</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המתרחש</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חוסר</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הגיון</a:t>
            </a:r>
            <a:r>
              <a:rPr lang="en-US" sz="2800" b="1" dirty="0">
                <a:solidFill>
                  <a:schemeClr val="tx1">
                    <a:lumMod val="75000"/>
                    <a:lumOff val="25000"/>
                  </a:schemeClr>
                </a:solidFill>
                <a:effectLst>
                  <a:outerShdw blurRad="38100" dist="38100" dir="2700000" algn="tl">
                    <a:srgbClr val="000000"/>
                  </a:outerShdw>
                </a:effectLst>
              </a:rPr>
              <a:t> , </a:t>
            </a:r>
            <a:r>
              <a:rPr lang="en-US" sz="2800" b="1" dirty="0" err="1">
                <a:solidFill>
                  <a:schemeClr val="tx1">
                    <a:lumMod val="75000"/>
                    <a:lumOff val="25000"/>
                  </a:schemeClr>
                </a:solidFill>
                <a:effectLst>
                  <a:outerShdw blurRad="38100" dist="38100" dir="2700000" algn="tl">
                    <a:srgbClr val="000000"/>
                  </a:outerShdw>
                </a:effectLst>
              </a:rPr>
              <a:t>צמצום</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אלטרנטיבות</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חוסר</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מידע</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וידע</a:t>
            </a:r>
            <a:endParaRPr lang="en-US" sz="2800" b="1" dirty="0">
              <a:solidFill>
                <a:schemeClr val="tx1">
                  <a:lumMod val="75000"/>
                  <a:lumOff val="25000"/>
                </a:schemeClr>
              </a:solidFill>
              <a:effectLst>
                <a:outerShdw blurRad="38100" dist="38100" dir="2700000" algn="tl">
                  <a:srgbClr val="000000"/>
                </a:outerShdw>
              </a:effectLst>
            </a:endParaRPr>
          </a:p>
          <a:p>
            <a:pPr algn="r" rtl="1" fontAlgn="auto">
              <a:lnSpc>
                <a:spcPct val="90000"/>
              </a:lnSpc>
              <a:spcBef>
                <a:spcPts val="1000"/>
              </a:spcBef>
              <a:buClr>
                <a:schemeClr val="accent1"/>
              </a:buClr>
              <a:buFont typeface="Wingdings 3" charset="2"/>
              <a:buChar char=""/>
              <a:defRPr/>
            </a:pP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סמפטומים</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גופניים</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עצבנות</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אי</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שקט</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חשש</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לפגיעה</a:t>
            </a:r>
            <a:r>
              <a:rPr lang="en-US" sz="2800" b="1" dirty="0">
                <a:solidFill>
                  <a:schemeClr val="tx1">
                    <a:lumMod val="75000"/>
                    <a:lumOff val="25000"/>
                  </a:schemeClr>
                </a:solidFill>
                <a:effectLst>
                  <a:outerShdw blurRad="38100" dist="38100" dir="2700000" algn="tl">
                    <a:srgbClr val="000000"/>
                  </a:outerShdw>
                </a:effectLst>
              </a:rPr>
              <a:t> </a:t>
            </a:r>
            <a:r>
              <a:rPr lang="en-US" sz="2800" b="1" dirty="0" err="1">
                <a:solidFill>
                  <a:schemeClr val="tx1">
                    <a:lumMod val="75000"/>
                    <a:lumOff val="25000"/>
                  </a:schemeClr>
                </a:solidFill>
                <a:effectLst>
                  <a:outerShdw blurRad="38100" dist="38100" dir="2700000" algn="tl">
                    <a:srgbClr val="000000"/>
                  </a:outerShdw>
                </a:effectLst>
              </a:rPr>
              <a:t>גופנית</a:t>
            </a:r>
            <a:r>
              <a:rPr lang="en-US" sz="2800" b="1" dirty="0">
                <a:solidFill>
                  <a:schemeClr val="tx1">
                    <a:lumMod val="75000"/>
                    <a:lumOff val="25000"/>
                  </a:schemeClr>
                </a:solidFill>
                <a:effectLst>
                  <a:outerShdw blurRad="38100" dist="38100" dir="2700000" algn="tl">
                    <a:srgbClr val="000000"/>
                  </a:outerShdw>
                </a:effectLst>
              </a:rPr>
              <a:t>.</a:t>
            </a:r>
          </a:p>
        </p:txBody>
      </p:sp>
    </p:spTree>
    <p:custDataLst>
      <p:tags r:id="rId1"/>
    </p:custDataLst>
    <p:extLst>
      <p:ext uri="{BB962C8B-B14F-4D97-AF65-F5344CB8AC3E}">
        <p14:creationId xmlns:p14="http://schemas.microsoft.com/office/powerpoint/2010/main" val="116609298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6"/>
  <p:tag name="TAG_BACKING_FORM_KEY" val="13044248-c:\users\מוריה\documents\כנסים\כנס חוסן וחינוך 12.10.20\מצגת מולי להד.pptx"/>
  <p:tag name="ARTICULATE_PRESENTER_VERSION" val="8"/>
  <p:tag name="ARTICULATE_DESIGN_ID_עומק" val="mBWK4LB8"/>
  <p:tag name="ARTICULATE_DESIGN_ID_ATLAS" val="x8ku6P0A"/>
  <p:tag name="ARTICULATE_DESIGN_ID_מסגרת " val="f9l854jJ"/>
  <p:tag name="ARTICULATE_SLIDE_THUMBNAIL_REFRESH" val="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4.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EwVDIzOjU5OjU5Ljk5OVoiLCJFbmREYXRlIjoiMjAxOC0wMS0zMFQyMzo1OTo1OS45OTlaIiwiRm9ybWF0IjoiTU1NIiwiVHlwZSI6MiwiQXV0b0RhdGVSYW5nZSI6dHJ1ZSwiV29ya2luZ0RheXMiOjMxLCJUb2RheU1hcmtlclRleHQiOiJUb2RheSIsIkF1dG9TY2FsZVR5cGUiOnRydWV9LCJNaWxlc3RvbmVzIjpbeyIkaWQiOiIxMjMiLCJEYXRlIjoiMjAxNy0wN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lJhdGlvIjowLjE3NTM5NjAyMjA5MDIwNTQ0LCJJc0N1c3RvbSI6dHJ1ZX0sIklkIjoiYTU4ZjI5NDgtN2MwMy00M2MwLThhYmMtZjQxOTEzZTQwY2FlIiwiSW1wb3J0SWQiOm51bGwsIlRpdGxlIjoiTWlsZXN0b25lIDEiLCJOb3RlIjpudWxsLCJIeXBlcmxpbmsiOm51bGwsIklzQ2hhbmdlZCI6ZmFsc2UsIklzTmV3Ijp0cnVlfSx7IiRpZCI6IjE0MyIsIkRhdGUiOiIyMDE3LTA1LTE1VDIzOjU5OjU5Ljk5OVoiLCJTdHlsZSI6eyIkaWQiOiIxNDQiLCJTaGFwZSI6MiwiQ29ubmVjdG9yTWFyZ2luIjp7IiRyZWYiOiI1NCJ9LCJDb25uZWN0b3JTdHlsZSI6eyIkaWQiOiIxNDUiLCJMaW5lQ29sb3IiOnsiJGlkIjoiMTQ2IiwiJHR5cGUiOiJOTFJFLkNvbW1vbi5Eb20uU29saWRDb2xvckJydXNoLCBOTFJFLkNvbW1vbiIsIkNvbG9yIjp7IiRpZCI6IjE0NyIsIkEiOjI1NSwiUiI6OCwiRyI6MTI3LCJCIjoxOTV9fSwiTGluZVdlaWdodCI6MS4wLCJMaW5lVHlwZSI6MCwiUGFyZW50U3R5bGUiOnsiJHJlZiI6IjU1In19LCJJc0JlbG93VGltZWJhbmQiOmZhbHNlLCJIaWRlRGF0ZSI6ZmFsc2UsIlNoYXBlU2l6ZSI6MSwiU3BhY2luZyI6MC4wLCJQYWRkaW5nIjp7IiRpZCI6IjE0OCIsIlRvcCI6MCwiTGVmdCI6MCwiUmlnaHQiOjAsIkJvdHRvbSI6MH0sIlNoYXBlU3R5bGUiOnsiJGlkIjoiMTQ5IiwiTWFyZ2luIjp7IiRyZWYiOiI2MCJ9LCJQYWRkaW5nIjp7IiRyZWYiOiI2MSJ9LCJCYWNrZ3JvdW5kIjp7IiRpZCI6IjE1MCIsIkNvbG9yIjp7IiRpZCI6IjE1MSIsIkEiOjI1NSwiUiI6OCwiRyI6MTI3LCJCIjoxOTV9fSwiSXNWaXNpYmxlIjp0cnVlLCJXaWR0aCI6MTMuMCwiSGVpZ2h0IjoxMy4wLCJCb3JkZXJTdHlsZSI6eyIkaWQiOiIxNTIiLCJMaW5lQ29sb3IiOnsiJHJlZiI6IjYzIn0sIkxpbmVXZWlnaHQiOjAuMCwiTGluZVR5cGUiOjAsIlBhcmVudFN0eWxlIjp7IiRyZWYiOiI2MiJ9fSwiUGFyZW50U3R5bGUiOnsiJHJlZiI6IjU5In19LCJUaXRsZVN0eWxlIjp7IiRpZCI6IjE1MyIsIkZvbnRTZXR0aW5ncyI6eyIkaWQiOiIxNTQiLCJGb250U2l6ZSI6MTAsIkZvbnROYW1lIjoiQ2FsaWJyaSIsIklzQm9sZCI6dHJ1ZSwiSXNJdGFsaWMiOmZhbHNlLCJJc1VuZGVybGluZWQiOmZhbHNlLCJQYXJlbnRTdHlsZSI6eyIkcmVmIjoiNjYifX0sIkF1dG9TaXplIjowLCJGb3JlZ3JvdW5kIjp7IiRpZCI6IjE1NSIsIkNvbG9yIjp7IiRpZCI6IjE1NiIsIkEiOjI1NSwiUiI6NTksIkciOjg5LCJCIjoxNTJ9fSwiTWF4V2lkdGgiOjUxLjYy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3IiwiTGluZUNvbG9yIjpudWxsLCJMaW5lV2VpZ2h0IjowLjAsIkxpbmVUeXBlIjowLCJQYXJlbnRTdHlsZSI6bnVsbH0sIlBhcmVudFN0eWxlIjp7IiRyZWYiOiI2NSJ9fSwiRGF0ZVN0eWxlIjp7IiRpZCI6IjE1OCIsIkZvbnRTZXR0aW5ncyI6eyIkaWQiOiIxNTkiLCJGb250U2l6ZSI6MTAsIkZvbnROYW1lIjoiQ2FsaWJyaSIsIklzQm9sZCI6ZmFsc2UsIklzSXRhbGljIjpmYWxzZSwiSXNVbmRlcmxpbmVkIjpmYWxzZSwiUGFyZW50U3R5bGUiOnsiJHJlZiI6IjczIn19LCJBdXRvU2l6ZSI6MCwiRm9yZWdyb3VuZCI6eyIkaWQiOiIxNjAiLCJDb2xvciI6eyIkaWQiOiIxNjE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IiLCJMaW5lQ29sb3IiOm51bGwsIkxpbmVXZWlnaHQiOjAuMCwiTGluZVR5cGUiOjAsIlBhcmVudFN0eWxlIjpudWxsfSwiUGFyZW50U3R5bGUiOnsiJHJlZiI6IjcyIn19LCJEYXRlRm9ybWF0Ijp7IiRyZWYiOiI3OSJ9LCJJc1Zpc2libGUiOnRydWUsIlBhcmVudFN0eWxlIjp7IiRyZWYiOiI1MyJ9fSwiUG9zaXRpb24iOnsiUmF0aW8iOjAuMTA4MDkzMTc2OTQ3Njk5NjUsIklzQ3VzdG9tIjp0cnVlfSwiSWQiOiI1Mjc0M2RlOC1iYjZkLTQwNDQtODk2Zi00NzM4OThmZTlkYTciLCJJbXBvcnRJZCI6bnVsbCwiVGl0bGUiOiJNaWxlc3RvbmUgMiIsIk5vdGUiOm51bGwsIkh5cGVybGluayI6bnVsbCwiSXNDaGFuZ2VkIjpmYWxzZSwiSXNOZXciOnRydWV9LHsiJGlkIjoiMTYzIiwiRGF0ZSI6IjIwMTctMDctMjFUMjM6NTk6NTkuOTk5WiIsIlN0eWxlIjp7IiRpZCI6IjE2NCIsIlNoYXBlIjo4LCJDb25uZWN0b3JNYXJnaW4iOnsiJHJlZiI6IjU0In0sIkNvbm5lY3RvclN0eWxlIjp7IiRpZCI6IjE2NSIsIkxpbmVDb2xvciI6eyIkaWQiOiIxNjYiLCIkdHlwZSI6Ik5MUkUuQ29tbW9uLkRvbS5Tb2xpZENvbG9yQnJ1c2gsIE5MUkUuQ29tbW9uIiwiQ29sb3IiOnsiJGlkIjoiMTY3IiwiQSI6MjU1LCJSIjo4LCJHIjoxMjcsIkIiOjE5NX19LCJMaW5lV2VpZ2h0IjoxLjAsIkxpbmVUeXBlIjowLCJQYXJlbnRTdHlsZSI6eyIkcmVmIjoiNTUifX0sIklzQmVsb3dUaW1lYmFuZCI6ZmFsc2UsIkhpZGVEYXRlIjpmYWxzZSwiU2hhcGVTaXplIjoxLCJTcGFjaW5nIjowLjAsIlBhZGRpbmciOnsiJGlkIjoiMTY4IiwiVG9wIjowLCJMZWZ0IjowLCJSaWdodCI6MCwiQm90dG9tIjowfSwiU2hhcGVTdHlsZSI6eyIkaWQiOiIxNjkiLCJNYXJnaW4iOnsiJHJlZiI6IjYwIn0sIlBhZGRpbmciOnsiJHJlZiI6IjYxIn0sIkJhY2tncm91bmQiOnsiJGlkIjoiMTcwIiwiQ29sb3IiOnsiJGlkIjoiMTcxIiwiQSI6MjU1LCJSIjo4LCJHIjoxMjcsIkIiOjE5NX19LCJJc1Zpc2libGUiOnRydWUsIldpZHRoIjoxOC4wLCJIZWlnaHQiOjIwLjAsIkJvcmRlclN0eWxlIjp7IiRpZCI6IjE3MiIsIkxpbmVDb2xvciI6eyIkcmVmIjoiNjMifSwiTGluZVdlaWdodCI6MC4wLCJMaW5lVHlwZSI6MCwiUGFyZW50U3R5bGUiOnsiJHJlZiI6IjYyIn19LCJQYXJlbnRTdHlsZSI6eyIkcmVmIjoiNTkifX0sIlRpdGxlU3R5bGUiOnsiJGlkIjoiMTczIiwiRm9udFNldHRpbmdzIjp7IiRpZCI6IjE3NCIsIkZvbnRTaXplIjoxMCwiRm9udE5hbWUiOiJDYWxpYnJpIiwiSXNCb2xkIjp0cnVlLCJJc0l0YWxpYyI6ZmFsc2UsIklzVW5kZXJsaW5lZCI6ZmFsc2UsIlBhcmVudFN0eWxlIjp7IiRyZWYiOiI2NiJ9fSwiQXV0b1NpemUiOjAsIkZvcmVncm91bmQiOnsiJGlkIjoiMTc1IiwiQ29sb3IiOnsiJGlkIjoiMTc2IiwiQSI6MjU1LCJSIjo1OSwiRyI6ODksIkIiOjE1Mn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ciLCJMaW5lQ29sb3IiOm51bGwsIkxpbmVXZWlnaHQiOjAuMCwiTGluZVR5cGUiOjAsIlBhcmVudFN0eWxlIjpudWxsfSwiUGFyZW50U3R5bGUiOnsiJHJlZiI6IjY1In19LCJEYXRlU3R5bGUiOnsiJGlkIjoiMTc4IiwiRm9udFNldHRpbmdzIjp7IiRpZCI6IjE3OSIsIkZvbnRTaXplIjoxMCwiRm9udE5hbWUiOiJDYWxpYnJpIiwiSXNCb2xkIjpmYWxzZSwiSXNJdGFsaWMiOmZhbHNlLCJJc1VuZGVybGluZWQiOmZhbHNlLCJQYXJlbnRTdHlsZSI6eyIkcmVmIjoiNzMifX0sIkF1dG9TaXplIjowLCJGb3JlZ3JvdW5kIjp7IiRpZCI6IjE4MCIsIkNvbG9yIjp7IiRpZCI6IjE4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wODQwNjI1NjIxNjU0MzY5MjIsIklzQ3VzdG9tIjp0cnVlfSwiSWQiOiJhNTRiYzgyNy1iMDUxLTQ2ZDEtOGI1NS05ZjYxODcyM2UyYjQiLCJJbXBvcnRJZCI6bnVsbCwiVGl0bGUiOiJNaWxlc3RvbmUgMyIsIk5vdGUiOm51bGwsIkh5cGVybGluayI6bnVsbCwiSXNDaGFuZ2VkIjpmYWxzZSwiSXNOZXciOnRydWV9LHsiJGlkIjoiMTgzIiwiRGF0ZSI6IjIwMTctMDgtMTJUMjM6NTk6NTkuOTk5WiIsIlN0eWxlIjp7IiRpZCI6IjE4NCIsIlNoYXBlIjo4LCJDb25uZWN0b3JNYXJnaW4iOnsiJHJlZiI6IjU0In0sIkNvbm5lY3RvclN0eWxlIjp7IiRpZCI6IjE4NSIsIkxpbmVDb2xvciI6eyIkaWQiOiIxODYiLCIkdHlwZSI6Ik5MUkUuQ29tbW9uLkRvbS5Tb2xpZENvbG9yQnJ1c2gsIE5MUkUuQ29tbW9uIiwiQ29sb3IiOnsiJGlkIjoiMTg3IiwiQSI6MjU1LCJSIjoyMjAsIkciOjg5LCJCIjozNn19LCJMaW5lV2VpZ2h0IjoxLjAsIkxpbmVUeXBlIjowLCJQYXJlbnRTdHlsZSI6eyIkcmVmIjoiNTUifX0sIklzQmVsb3dUaW1lYmFuZCI6ZmFsc2UsIkhpZGVEYXRlIjpmYWxzZSwiU2hhcGVTaXplIjoxLCJTcGFjaW5nIjowLjAsIlBhZGRpbmciOnsiJGlkIjoiMTg4IiwiVG9wIjowLCJMZWZ0IjowLCJSaWdodCI6MCwiQm90dG9tIjowfSwiU2hhcGVTdHlsZSI6eyIkaWQiOiIxODkiLCJNYXJnaW4iOnsiJHJlZiI6IjYwIn0sIlBhZGRpbmciOnsiJHJlZiI6IjYxIn0sIkJhY2tncm91bmQiOnsiJGlkIjoiMTkwIiwiQ29sb3IiOnsiJGlkIjoiMTkxIiwiQSI6MjU1LCJSIjoyMjAsIkciOjg5LCJCIjozNn19LCJJc1Zpc2libGUiOnRydWUsIldpZHRoIjoxOC4wLCJIZWlnaHQiOjIwLjAsIkJvcmRlclN0eWxlIjp7IiRpZCI6IjE5MiIsIkxpbmVDb2xvciI6eyIkcmVmIjoiNjMifSwiTGluZVdlaWdodCI6MC4wLCJMaW5lVHlwZSI6MCwiUGFyZW50U3R5bGUiOnsiJHJlZiI6IjYyIn19LCJQYXJlbnRTdHlsZSI6eyIkcmVmIjoiNTkifX0sIlRpdGxlU3R5bGUiOnsiJGlkIjoiMTkzIiwiRm9udFNldHRpbmdzIjp7IiRpZCI6IjE5NCIsIkZvbnRTaXplIjoxMCwiRm9udE5hbWUiOiJDYWxpYnJpIiwiSXNCb2xkIjp0cnVlLCJJc0l0YWxpYyI6ZmFsc2UsIklzVW5kZXJsaW5lZCI6ZmFsc2UsIlBhcmVudFN0eWxlIjp7IiRyZWYiOiI2NiJ9fSwiQXV0b1NpemUiOjAsIkZvcmVncm91bmQiOnsiJGlkIjoiMTk1IiwiQ29sb3IiOnsiJGlkIjoiMTk2IiwiQSI6MjU1LCJSIjoyMTAsIkciOjcxLCJCIjozO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ciLCJMaW5lQ29sb3IiOm51bGwsIkxpbmVXZWlnaHQiOjAuMCwiTGluZVR5cGUiOjAsIlBhcmVudFN0eWxlIjpudWxsfSwiUGFyZW50U3R5bGUiOnsiJHJlZiI6IjY1In19LCJEYXRlU3R5bGUiOnsiJGlkIjoiMTk4IiwiRm9udFNldHRpbmdzIjp7IiRpZCI6IjE5OSIsIkZvbnRTaXplIjoxMCwiRm9udE5hbWUiOiJDYWxpYnJpIiwiSXNCb2xkIjpmYWxzZSwiSXNJdGFsaWMiOmZhbHNlLCJJc1VuZGVybGluZWQiOmZhbHNlLCJQYXJlbnRTdHlsZSI6eyIkcmVmIjoiNzMifX0sIkF1dG9TaXplIjowLCJGb3JlZ3JvdW5kIjp7IiRpZCI6IjIwMCIsIkNvbG9yIjp7IiRpZCI6IjIw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MiIsIkxpbmVDb2xvciI6bnVsbCwiTGluZVdlaWdodCI6MC4wLCJMaW5lVHlwZSI6MCwiUGFyZW50U3R5bGUiOm51bGx9LCJQYXJlbnRTdHlsZSI6eyIkcmVmIjoiNzIifX0sIkRhdGVGb3JtYXQiOnsiJHJlZiI6Ijc5In0sIklzVmlzaWJsZSI6dHJ1ZSwiUGFyZW50U3R5bGUiOnsiJHJlZiI6IjUzIn19LCJQb3NpdGlvbiI6eyJSYXRpbyI6MC4xNDY3NTAzNTgyOTg5NzI3OSwiSXNDdXN0b20iOnRydWV9LCJJZCI6IjkzYWZiNTU0LTU1MmEtNDIyMS1hNTM4LTBmNzkxOTQwOWFhNyIsIkltcG9ydElkIjpudWxsLCJUaXRsZSI6Ik1pbGVzdG9uZSA0IiwiTm90ZSI6bnVsbCwiSHlwZXJsaW5rIjpudWxsLCJJc0NoYW5nZWQiOmZhbHNlLCJJc05ldyI6dHJ1ZX0seyIkaWQiOiIyMDMiLCJEYXRlIjoiMjAxNy0xMS0wN1QyMzo1OTo1OS45OTlaIiwiU3R5bGUiOnsiJGlkIjoiMjA0IiwiU2hhcGUiOjE0LCJDb25uZWN0b3JNYXJnaW4iOnsiJHJlZiI6IjU0In0sIkNvbm5lY3RvclN0eWxlIjp7IiRpZCI6IjIwNSIsIkxpbmVDb2xvciI6eyIkaWQiOiIyMDYiLCIkdHlwZSI6Ik5MUkUuQ29tbW9uLkRvbS5Tb2xpZENvbG9yQnJ1c2gsIE5MUkUuQ29tbW9uIiwiQ29sb3IiOnsiJGlkIjoiMjA3IiwiQSI6MjU1LCJSIjoyNTUsIkciOjE5MiwiQiI6MH19LCJMaW5lV2VpZ2h0IjoxLjAsIkxpbmVUeXBlIjowLCJQYXJlbnRTdHlsZSI6eyIkcmVmIjoiNTUifX0sIklzQmVsb3dUaW1lYmFuZCI6ZmFsc2UsIkhpZGVEYXRlIjpmYWxzZSwiU2hhcGVTaXplIjoxLCJTcGFjaW5nIjowLjAsIlBhZGRpbmciOnsiJGlkIjoiMjA4IiwiVG9wIjowLCJMZWZ0IjowLCJSaWdodCI6MCwiQm90dG9tIjowfSwiU2hhcGVTdHlsZSI6eyIkaWQiOiIyMDkiLCJNYXJnaW4iOnsiJHJlZiI6IjYwIn0sIlBhZGRpbmciOnsiJHJlZiI6IjYxIn0sIkJhY2tncm91bmQiOnsiJGlkIjoiMjEwIiwiQ29sb3IiOnsiJGlkIjoiMjExIiwiQSI6MjU1LCJSIjoyNTUsIkciOjE5MiwiQiI6MH19LCJJc1Zpc2libGUiOnRydWUsIldpZHRoIjoxOC4wLCJIZWlnaHQiOjIwLjAsIkJvcmRlclN0eWxlIjp7IiRpZCI6IjIxMiIsIkxpbmVDb2xvciI6eyIkcmVmIjoiNjMifSwiTGluZVdlaWdodCI6MC4wLCJMaW5lVHlwZSI6MCwiUGFyZW50U3R5bGUiOnsiJHJlZiI6IjYyIn19LCJQYXJlbnRTdHlsZSI6eyIkcmVmIjoiNTkifX0sIlRpdGxlU3R5bGUiOnsiJGlkIjoiMjEzIiwiRm9udFNldHRpbmdzIjp7IiRpZCI6IjIxNCIsIkZvbnRTaXplIjoxMCwiRm9udE5hbWUiOiJDYWxpYnJpIiwiSXNCb2xkIjp0cnVlLCJJc0l0YWxpYyI6ZmFsc2UsIklzVW5kZXJsaW5lZCI6ZmFsc2UsIlBhcmVudFN0eWxlIjp7IiRyZWYiOiI2NiJ9fSwiQXV0b1NpemUiOjAsIkZvcmVncm91bmQiOnsiJGlkIjoiMjE1IiwiQ29sb3IiOnsiJGlkIjoiMjE2IiwiQSI6MjU1LCJSIjoyNTUsIkciOjE1MywiQiI6MH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TciLCJMaW5lQ29sb3IiOm51bGwsIkxpbmVXZWlnaHQiOjAuMCwiTGluZVR5cGUiOjAsIlBhcmVudFN0eWxlIjpudWxsfSwiUGFyZW50U3R5bGUiOnsiJHJlZiI6IjY1In19LCJEYXRlU3R5bGUiOnsiJGlkIjoiMjE4IiwiRm9udFNldHRpbmdzIjp7IiRpZCI6IjIxOS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MCIsIkxpbmVDb2xvciI6bnVsbCwiTGluZVdlaWdodCI6MC4wLCJMaW5lVHlwZSI6MCwiUGFyZW50U3R5bGUiOm51bGx9LCJQYXJlbnRTdHlsZSI6eyIkcmVmIjoiNzIifX0sIkRhdGVGb3JtYXQiOnsiJHJlZiI6Ijc5In0sIklzVmlzaWJsZSI6dHJ1ZSwiUGFyZW50U3R5bGUiOnsiJHJlZiI6IjUzIn19LCJQb3NpdGlvbiI6eyJSYXRpbyI6MC4xMDExMzUzMTA0MjAyODM1NiwiSXNDdXN0b20iOnRydWV9LCJJZCI6IjZhMjgzYjM2LTczNzUtNDE1Yi05MmIwLWU1ZmM0ZTE2YTBjYyIsIkltcG9ydElkIjpudWxsLCJUaXRsZSI6Ik1pbGVzdG9uZSA1IiwiTm90ZSI6bnVsbCwiSHlwZXJsaW5rIjpudWxsLCJJc0NoYW5nZWQiOmZhbHNlLCJJc05ldyI6dHJ1ZX0seyIkaWQiOiIyMjEiLCJEYXRlIjoiMjAxNy0xMi0yMFQyMzo1OTo1OS45OTlaIiwiU3R5bGUiOnsiJGlkIjoiMjIyIiwiU2hhcGUiOjgsIkNvbm5lY3Rvck1hcmdpbiI6eyIkcmVmIjoiNTQifSwiQ29ubmVjdG9yU3R5bGUiOnsiJGlkIjoiMjIzIiwiTGluZUNvbG9yIjp7IiRpZCI6IjIyNCIsIiR0eXBlIjoiTkxSRS5Db21tb24uRG9tLlNvbGlkQ29sb3JCcnVzaCwgTkxSRS5Db21tb24iLCJDb2xvciI6eyIkaWQiOiIyMjUiLCJBIjoyNTUsIlIiOjk4LCJHIjoxODEsIkIiOjEyM319LCJMaW5lV2VpZ2h0IjoxLjAsIkxpbmVUeXBlIjowLCJQYXJlbnRTdHlsZSI6eyIkcmVmIjoiNTUifX0sIklzQmVsb3dUaW1lYmFuZCI6ZmFsc2UsIkhpZGVEYXRlIjpmYWxzZSwiU2hhcGVTaXplIjoxLCJTcGFjaW5nIjowLjAsIlBhZGRpbmciOnsiJGlkIjoiMjI2IiwiVG9wIjowLCJMZWZ0IjowLCJSaWdodCI6MCwiQm90dG9tIjowfSwiU2hhcGVTdHlsZSI6eyIkaWQiOiIyMjciLCJNYXJnaW4iOnsiJHJlZiI6IjYwIn0sIlBhZGRpbmciOnsiJHJlZiI6IjYxIn0sIkJhY2tncm91bmQiOnsiJGlkIjoiMjI4IiwiQ29sb3IiOnsiJGlkIjoiMjI5IiwiQSI6MjU1LCJSIjo5OCwiRyI6MTgxLCJCIjoxMjN9fSwiSXNWaXNpYmxlIjp0cnVlLCJXaWR0aCI6MTguMCwiSGVpZ2h0IjoyMC4wLCJCb3JkZXJTdHlsZSI6eyIkaWQiOiIyMzAiLCJMaW5lQ29sb3IiOnsiJHJlZiI6IjYzIn0sIkxpbmVXZWlnaHQiOjAuMCwiTGluZVR5cGUiOjAsIlBhcmVudFN0eWxlIjp7IiRyZWYiOiI2MiJ9fSwiUGFyZW50U3R5bGUiOnsiJHJlZiI6IjU5In19LCJUaXRsZVN0eWxlIjp7IiRpZCI6IjIzMSIsIkZvbnRTZXR0aW5ncyI6eyIkaWQiOiIyMzIiLCJGb250U2l6ZSI6MTAsIkZvbnROYW1lIjoiQ2FsaWJyaSIsIklzQm9sZCI6dHJ1ZSwiSXNJdGFsaWMiOmZhbHNlLCJJc1VuZGVybGluZWQiOmZhbHNlLCJQYXJlbnRTdHlsZSI6eyIkcmVmIjoiNjYifX0sIkF1dG9TaXplIjowLCJGb3JlZ3JvdW5kIjp7IiRpZCI6IjIzMyIsIkNvbG9yIjp7IiRpZCI6IjIzNC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1IiwiTGluZUNvbG9yIjpudWxsLCJMaW5lV2VpZ2h0IjowLjAsIkxpbmVUeXBlIjowLCJQYXJlbnRTdHlsZSI6bnVsbH0sIlBhcmVudFN0eWxlIjp7IiRyZWYiOiI2NSJ9fSwiRGF0ZVN0eWxlIjp7IiRpZCI6IjIzNiIsIkZvbnRTZXR0aW5ncyI6eyIkaWQiOiIyMzc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zgiLCJMaW5lQ29sb3IiOm51bGwsIkxpbmVXZWlnaHQiOjAuMCwiTGluZVR5cGUiOjAsIlBhcmVudFN0eWxlIjpudWxsfSwiUGFyZW50U3R5bGUiOnsiJHJlZiI6IjcyIn19LCJEYXRlRm9ybWF0Ijp7IiRyZWYiOiI3OSJ9LCJJc1Zpc2libGUiOnRydWUsIlBhcmVudFN0eWxlIjp7IiRyZWYiOiI1MyJ9fSwiUG9zaXRpb24iOnsiUmF0aW8iOjAuMDU4NjkyMTk3NDQ2NDY5OTA0LCJJc0N1c3RvbSI6dHJ1ZX0sIklkIjoiN2IwOTk2NDYtNGZmZC00Y2QzLWEzYjMtODNhYjFiYTIyNDM4IiwiSW1wb3J0SWQiOm51bGwsIlRpdGxlIjoiTWlsZXN0b25lIDYiLCJOb3RlIjpudWxsLCJIeXBlcmxpbmsiOm51bGwsIklzQ2hhbmdlZCI6ZmFsc2UsIklzTmV3Ijp0cnVlfSx7IiRpZCI6IjIzOSIsIkRhdGUiOiIyMDE4LTAxLTMwVDIzOjU5OjU5Ljk5OVoiLCJTdHlsZSI6eyIkaWQiOiIyNDAiLCJTaGFwZSI6MTMsIkNvbm5lY3Rvck1hcmdpbiI6eyIkcmVmIjoiNTQifSwiQ29ubmVjdG9yU3R5bGUiOnsiJGlkIjoiMjQxIiwiTGluZUNvbG9yIjp7IiRpZCI6IjI0MiIsIiR0eXBlIjoiTkxSRS5Db21tb24uRG9tLlNvbGlkQ29sb3JCcnVzaCwgTkxSRS5Db21tb24iLCJDb2xvciI6eyIkaWQiOiIyNDMiLCJBIjoyNTUsIlIiOjk4LCJHIjoxODEsIkIiOjEyM319LCJMaW5lV2VpZ2h0IjoxLjAsIkxpbmVUeXBlIjowLCJQYXJlbnRTdHlsZSI6eyIkcmVmIjoiNTUifX0sIklzQmVsb3dUaW1lYmFuZCI6ZmFsc2UsIkhpZGVEYXRlIjpmYWxzZSwiU2hhcGVTaXplIjoyLCJTcGFjaW5nIjowLjAsIlBhZGRpbmciOnsiJGlkIjoiMjQ0IiwiVG9wIjowLCJMZWZ0IjowLCJSaWdodCI6MCwiQm90dG9tIjowfSwiU2hhcGVTdHlsZSI6eyIkaWQiOiIyNDUiLCJNYXJnaW4iOnsiJHJlZiI6IjYwIn0sIlBhZGRpbmciOnsiJHJlZiI6IjYxIn0sIkJhY2tncm91bmQiOnsiJGlkIjoiMjQ2IiwiQ29sb3IiOnsiJGlkIjoiMjQ3IiwiQSI6MjU1LCJSIjo5OCwiRyI6MTgxLCJCIjoxMjN9fSwiSXNWaXNpYmxlIjp0cnVlLCJXaWR0aCI6MjQuMCwiSGVpZ2h0IjoyNi4wLCJCb3JkZXJTdHlsZSI6eyIkaWQiOiIyNDgiLCJMaW5lQ29sb3IiOnsiJHJlZiI6IjYzIn0sIkxpbmVXZWlnaHQiOjAuMCwiTGluZVR5cGUiOjAsIlBhcmVudFN0eWxlIjp7IiRyZWYiOiI2MiJ9fSwiUGFyZW50U3R5bGUiOnsiJHJlZiI6IjU5In19LCJUaXRsZVN0eWxlIjp7IiRpZCI6IjI0OSIsIkZvbnRTZXR0aW5ncyI6eyIkaWQiOiIyNTAiLCJGb250U2l6ZSI6MTAsIkZvbnROYW1lIjoiQ2FsaWJyaSIsIklzQm9sZCI6dHJ1ZSwiSXNJdGFsaWMiOmZhbHNlLCJJc1VuZGVybGluZWQiOmZhbHNlLCJQYXJlbnRTdHlsZSI6eyIkcmVmIjoiNjYifX0sIkF1dG9TaXplIjowLCJGb3JlZ3JvdW5kIjp7IiRpZCI6IjI1MSIsIkNvbG9yIjp7IiRpZCI6IjI1Mi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zIiwiTGluZUNvbG9yIjpudWxsLCJMaW5lV2VpZ2h0IjowLjAsIkxpbmVUeXBlIjowLCJQYXJlbnRTdHlsZSI6bnVsbH0sIlBhcmVudFN0eWxlIjp7IiRyZWYiOiI2NSJ9fSwiRGF0ZVN0eWxlIjp7IiRpZCI6IjI1NCIsIkZvbnRTZXR0aW5ncyI6eyIkaWQiOiIyNTUiLCJGb250U2l6ZSI6MTAsIkZvbnROYW1lIjoiQ2FsaWJyaSIsIklzQm9sZCI6ZmFsc2UsIklzSXRhbGljIjpmYWxzZSwiSXNVbmRlcmxpbmVkIjpmYWxzZSwiUGFyZW50U3R5bGUiOnsiJHJlZiI6IjczIn19LCJBdXRvU2l6ZSI6MCwiRm9yZWdyb3VuZCI6eyIkaWQiOiIyNTYiLCJDb2xvciI6eyIkaWQiOiIyNTc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yZWYiOiI3OSJ9LCJJc1Zpc2libGUiOnRydWUsIlBhcmVudFN0eWxlIjp7IiRyZWYiOiI1MyJ9fSwiUG9zaXRpb24iOnsiUmF0aW8iOjAuMDkxNzY1MjI3MTQxMjAzNywiSXNDdXN0b20iOnRydWV9LCJJZCI6IjdmNTgzZGUwLTg1NGEtNGNhYy1iODk4LTM3ZjNhMzc5YmI0YSIsIkltcG9ydElkIjpudWxsLCJUaXRsZSI6Ik1pbGVzdG9uZSA3IiwiTm90ZSI6bnVsbCwiSHlwZXJsaW5rIjpudWxsLCJJc0NoYW5nZWQiOmZhbHNlLCJJc05ldyI6dHJ1ZX1dLCJUYXNrcyI6W3siJGlkIjoiMjU5IiwiR3JvdXBOYW1lIjpudWxsLCJTdGFydERhdGUiOiIyMDE3LTA3LTI1VDAwOjAwOjAwWiIsIkVuZERhdGUiOiIyMDE3LTA4LTAxVDIzOjU5OjU5Ljk5OVoiLCJQZXJjZW50YWdlQ29tcGxldGUiOm51bGwsIlN0eWxlIjp7IiRpZCI6IjI2MCIsIlNoYXBlIjoyLCJTaGFwZVRoaWNrbmVzcyI6MSwiRHVyYXRpb25Gb3JtYXQiOjAsIkluY2x1ZGVOb25Xb3JraW5nRGF5c0luRHVyYXRpb24iOmZhbHNlLCJQZXJjZW50YWdlQ29tcGxldGVTdHlsZSI6eyIkaWQiOiIyNjEiLCJGb250U2V0dGluZ3MiOnsiJGlkIjoiMjY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zIiwiTGluZUNvbG9yIjpudWxsLCJMaW5lV2VpZ2h0IjowLjAsIkxpbmVUeXBlIjowLCJQYXJlbnRTdHlsZSI6bnVsbH0sIlBhcmVudFN0eWxlIjp7IiRyZWYiOiI4MSJ9fSwiRHVyYXRpb25TdHlsZSI6eyIkaWQiOiIyNjQiLCJGb250U2V0dGluZ3MiOnsiJGlkIjoiMjY1IiwiRm9udFNpemUiOjEwLCJGb250TmFtZSI6IkNhbGlicmkiLCJJc0JvbGQiOmZhbHNlLCJJc0l0YWxpYyI6ZmFsc2UsIklzVW5kZXJsaW5lZCI6ZmFsc2UsIlBhcmVudFN0eWxlIjp7IiRyZWYiOiI4OSJ9fSwiQXV0b1NpemUiOjAsIkZvcmVncm91bmQiOnsiJGlkIjoiMjY2IiwiQ29sb3IiOnsiJGlkIjoiMjY3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OCIsIkxpbmVDb2xvciI6bnVsbCwiTGluZVdlaWdodCI6MC4wLCJMaW5lVHlwZSI6MCwiUGFyZW50U3R5bGUiOm51bGx9LCJQYXJlbnRTdHlsZSI6eyIkcmVmIjoiODgifX0sIkhvcml6b250YWxDb25uZWN0b3JTdHlsZSI6eyIkaWQiOiIyNjkiLCJMaW5lQ29sb3IiOnsiJHJlZiI6Ijk2In0sIkxpbmVXZWlnaHQiOjAuMCwiTGluZVR5cGUiOjAsIlBhcmVudFN0eWxlIjp7IiRyZWYiOiI5NSJ9fSwiVmVydGljYWxDb25uZWN0b3JTdHlsZSI6eyIkaWQiOiIyNzA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yNzEiLCJNYXJnaW4iOnsiJHJlZiI6IjEwMiJ9LCJQYWRkaW5nIjp7IiRyZWYiOiIxMDMifSwiQmFja2dyb3VuZCI6eyIkaWQiOiIyNzIiLCJDb2xvciI6eyIkaWQiOiIyNzMiLCJBIjoyNTUsIlIiOjgsIkciOjEyNywiQiI6MTk1fX0sIklzVmlzaWJsZSI6dHJ1ZSwiV2lkdGgiOjAuMCwiSGVpZ2h0IjoxNi4wLCJCb3JkZXJTdHlsZSI6eyIkaWQiOiIyNzQiLCJMaW5lQ29sb3IiOnsiJGlkIjoiMjc1IiwiJHR5cGUiOiJOTFJFLkNvbW1vbi5Eb20uU29saWRDb2xvckJydXNoLCBOTFJFLkNvbW1vbiIsIkNvbG9yIjp7IiRpZCI6IjI3NiIsIkEiOjI1NSwiUiI6MjU1LCJHIjowLCJCIjowfX0sIkxpbmVXZWlnaHQiOjAuMCwiTGluZVR5cGUiOjAsIlBhcmVudFN0eWxlIjpudWxsfSwiUGFyZW50U3R5bGUiOnsiJHJlZiI6IjEwMSJ9fSwiVGl0bGVTdHlsZSI6eyIkaWQiOiIyNzciLCJGb250U2V0dGluZ3MiOnsiJGlkIjoiMjc4IiwiRm9udFNpemUiOjEwLCJGb250TmFtZSI6IkNhbGlicmkiLCJJc0JvbGQiOnRydWUsIklzSXRhbGljIjpmYWxzZSwiSXNVbmRlcmxpbmVkIjpmYWxzZSwiUGFyZW50U3R5bGUiOnsiJHJlZiI6IjEwOCJ9fSwiQXV0b1NpemUiOjAsIkZvcmVncm91bmQiOnsiJGlkIjoiMjc5IiwiQ29sb3IiOnsiJGlkIjoiMjgwIiwiQSI6MjU1LCJSIjowLCJHIjoxMTIsIkIiOjE5Mn19LCJNYXhXaWR0aCI6NTAuODY3MDA4MjA5MjI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DEiLCJMaW5lQ29sb3IiOm51bGwsIkxpbmVXZWlnaHQiOjAuMCwiTGluZVR5cGUiOjAsIlBhcmVudFN0eWxlIjpudWxsfSwiUGFyZW50U3R5bGUiOnsiJHJlZiI6IjEwNyJ9fSwiRGF0ZVN0eWxlIjp7IiRpZCI6IjI4MiIsIkZvbnRTZXR0aW5ncyI6eyIkaWQiOiIyODMiLCJGb250U2l6ZSI6MTAsIkZvbnROYW1lIjoiQ2FsaWJyaSIsIklzQm9sZCI6ZmFsc2UsIklzSXRhbGljIjpmYWxzZSwiSXNVbmRlcmxpbmVkIjpmYWxzZSwiUGFyZW50U3R5bGUiOnsiJHJlZiI6IjExNSJ9fSwiQXV0b1NpemUiOjAsIkZvcmVncm91bmQiOnsiJGlkIjoiMjg0IiwiQ29sb3IiOnsiJGlkIjoiMjg1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g2IiwiTGluZUNvbG9yIjpudWxsLCJMaW5lV2VpZ2h0IjowLjAsIkxpbmVUeXBlIjowLCJQYXJlbnRTdHlsZSI6bnVsbH0sIlBhcmVudFN0eWxlIjp7IiRyZWYiOiIxMTQifX0sIkRhdGVGb3JtYXQiOnsiJGlkIjoiMjg3IiwiRm9ybWF0U3RyaW5nIjoiTU1NIGQiLCJTZXBhcmF0b3IiOiIvIiwiVXNlSW50ZXJuYXRpb25hbERhdGVGb3JtYXQiOmZhbHNlfSwiSXNWaXNpYmxlIjp0cnVlLCJQYXJlbnRTdHlsZSI6eyIkcmVmIjoiODAifX0sIkluZGV4IjoxLCJJZCI6IjdjNTE4ZmIzLTdmMjEtNDJiYi04ZTA0LTQ1OTIwZDA0MDNiNSIsIkltcG9ydElkIjpudWxsLCJUaXRsZSI6IlRhc2sgMSBIZXJlIiwiTm90ZSI6bnVsbCwiSHlwZXJsaW5rIjpudWxsLCJJc0NoYW5nZWQiOmZhbHNlLCJJc05ldyI6dHJ1ZX0seyIkaWQiOiIyODgiLCJHcm91cE5hbWUiOm51bGwsIlN0YXJ0RGF0ZSI6IjIwMTctMDgtMTVUMDA6MDA6MDBaIiwiRW5kRGF0ZSI6IjIwMTctMDktMDdUMjM6NTk6NTkuOTk5WiIsIlBlcmNlbnRhZ2VDb21wbGV0ZSI6bnVsbCwiU3R5bGUiOnsiJGlkIjoiMjg5IiwiU2hhcGUiOjIsIlNoYXBlVGhpY2tuZXNzIjoxLCJEdXJhdGlvbkZvcm1hdCI6MCwiSW5jbHVkZU5vbldvcmtpbmdEYXlzSW5EdXJhdGlvbiI6ZmFsc2UsIlBlcmNlbnRhZ2VDb21wbGV0ZVN0eWxlIjp7IiRpZCI6IjI5MCIsIkZvbnRTZXR0aW5ncyI6eyIkaWQiOiIyO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IiLCJMaW5lQ29sb3IiOm51bGwsIkxpbmVXZWlnaHQiOjAuMCwiTGluZVR5cGUiOjAsIlBhcmVudFN0eWxlIjpudWxsfSwiUGFyZW50U3R5bGUiOnsiJHJlZiI6IjgxIn19LCJEdXJhdGlvblN0eWxlIjp7IiRpZCI6IjI5MyIsIkZvbnRTZXR0aW5ncyI6eyIkaWQiOiIyOTQiLCJGb250U2l6ZSI6MTAsIkZvbnROYW1lIjoiQ2FsaWJyaSIsIklzQm9sZCI6ZmFsc2UsIklzSXRhbGljIjpmYWxzZSwiSXNVbmRlcmxpbmVkIjpmYWxzZSwiUGFyZW50U3R5bGUiOnsiJHJlZiI6Ijg5In19LCJBdXRvU2l6ZSI6MCwiRm9yZWdyb3VuZCI6eyIkaWQiOiIyOTUiLCJDb2xvciI6eyIkaWQiOiIyOTY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3IiwiTGluZUNvbG9yIjpudWxsLCJMaW5lV2VpZ2h0IjowLjAsIkxpbmVUeXBlIjowLCJQYXJlbnRTdHlsZSI6bnVsbH0sIlBhcmVudFN0eWxlIjp7IiRyZWYiOiI4OCJ9fSwiSG9yaXpvbnRhbENvbm5lY3RvclN0eWxlIjp7IiRpZCI6IjI5OCIsIkxpbmVDb2xvciI6eyIkcmVmIjoiOTYifSwiTGluZVdlaWdodCI6MC4wLCJMaW5lVHlwZSI6MCwiUGFyZW50U3R5bGUiOnsiJHJlZiI6Ijk1In19LCJWZXJ0aWNhbENvbm5lY3RvclN0eWxlIjp7IiRpZCI6IjI5OS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wMCIsIk1hcmdpbiI6eyIkcmVmIjoiMTAyIn0sIlBhZGRpbmciOnsiJHJlZiI6IjEwMyJ9LCJCYWNrZ3JvdW5kIjp7IiRpZCI6IjMwMSIsIkNvbG9yIjp7IiRpZCI6IjMwMiIsIkEiOjI1NSwiUiI6MjEwLCJHIjo3MSwiQiI6Mzh9fSwiSXNWaXNpYmxlIjp0cnVlLCJXaWR0aCI6MC4wLCJIZWlnaHQiOjE2LjAsIkJvcmRlclN0eWxlIjp7IiRpZCI6IjMwMyIsIkxpbmVDb2xvciI6eyIkaWQiOiIzMDQiLCIkdHlwZSI6Ik5MUkUuQ29tbW9uLkRvbS5Tb2xpZENvbG9yQnJ1c2gsIE5MUkUuQ29tbW9uIiwiQ29sb3IiOnsiJGlkIjoiMzA1IiwiQSI6MjU1LCJSIjoyNTUsIkciOjAsIkIiOjB9fSwiTGluZVdlaWdodCI6MC4wLCJMaW5lVHlwZSI6MCwiUGFyZW50U3R5bGUiOm51bGx9LCJQYXJlbnRTdHlsZSI6eyIkcmVmIjoiMTAxIn19LCJUaXRsZVN0eWxlIjp7IiRpZCI6IjMwNiIsIkZvbnRTZXR0aW5ncyI6eyIkaWQiOiIzMDciLCJGb250U2l6ZSI6MTAsIkZvbnROYW1lIjoiQ2FsaWJyaSIsIklzQm9sZCI6dHJ1ZSwiSXNJdGFsaWMiOmZhbHNlLCJJc1VuZGVybGluZWQiOmZhbHNlLCJQYXJlbnRTdHlsZSI6eyIkcmVmIjoiMTA4In19LCJBdXRvU2l6ZSI6MCwiRm9yZWdyb3VuZCI6eyIkaWQiOiIzMDgiLCJDb2xvciI6eyIkaWQiOiIzMDkiLCJBIjoyNTUsIlIiOjIxMCwiRyI6NzEsIkIiOjM4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xMCIsIkxpbmVDb2xvciI6bnVsbCwiTGluZVdlaWdodCI6MC4wLCJMaW5lVHlwZSI6MCwiUGFyZW50U3R5bGUiOm51bGx9LCJQYXJlbnRTdHlsZSI6eyIkcmVmIjoiMTA3In19LCJEYXRlU3R5bGUiOnsiJGlkIjoiMzExIiwiRm9udFNldHRpbmdzIjp7IiRpZCI6IjMxMiIsIkZvbnRTaXplIjoxMCwiRm9udE5hbWUiOiJDYWxpYnJpIiwiSXNCb2xkIjpmYWxzZSwiSXNJdGFsaWMiOmZhbHNlLCJJc1VuZGVybGluZWQiOmZhbHNlLCJQYXJlbnRTdHlsZSI6eyIkcmVmIjoiMTE1In19LCJBdXRvU2l6ZSI6MCwiRm9yZWdyb3VuZCI6eyIkaWQiOiIzMTMiLCJDb2xvciI6eyIkaWQiOiIzMTQ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TUiLCJMaW5lQ29sb3IiOm51bGwsIkxpbmVXZWlnaHQiOjAuMCwiTGluZVR5cGUiOjAsIlBhcmVudFN0eWxlIjpudWxsfSwiUGFyZW50U3R5bGUiOnsiJHJlZiI6IjExNCJ9fSwiRGF0ZUZvcm1hdCI6eyIkaWQiOiIzMTYiLCJGb3JtYXRTdHJpbmciOiJNTU0gZCIsIlNlcGFyYXRvciI6Ii8iLCJVc2VJbnRlcm5hdGlvbmFsRGF0ZUZvcm1hdCI6ZmFsc2V9LCJJc1Zpc2libGUiOnRydWUsIlBhcmVudFN0eWxlIjp7IiRyZWYiOiI4MCJ9fSwiSW5kZXgiOjIsIklkIjoiYmUzYWUzOGYtNjBiMy00MDJkLThhMTMtZjFlOTFlZWM0MWY1IiwiSW1wb3J0SWQiOm51bGwsIlRpdGxlIjoiVGFzayAyIEhlcmUiLCJOb3RlIjpudWxsLCJIeXBlcmxpbmsiOm51bGwsIklzQ2hhbmdlZCI6ZmFsc2UsIklzTmV3Ijp0cnVlfSx7IiRpZCI6IjMxNyIsIkdyb3VwTmFtZSI6bnVsbCwiU3RhcnREYXRlIjoiMjAxNy0wOC0xNVQwMDowMDowMFoiLCJFbmREYXRlIjoiMjAxNy0wOS0xN1QyMzo1OTo1OS45OTlaIiwiUGVyY2VudGFnZUNvbXBsZXRlIjpudWxsLCJTdHlsZSI6eyIkaWQiOiIzMTgiLCJTaGFwZSI6MiwiU2hhcGVUaGlja25lc3MiOjEsIkR1cmF0aW9uRm9ybWF0IjowLCJJbmNsdWRlTm9uV29ya2luZ0RheXNJbkR1cmF0aW9uIjpmYWxzZSwiUGVyY2VudGFnZUNvbXBsZXRlU3R5bGUiOnsiJGlkIjoiMzE5IiwiRm9udFNldHRpbmdzIjp7IiRpZCI6IjMy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MSIsIkxpbmVDb2xvciI6bnVsbCwiTGluZVdlaWdodCI6MC4wLCJMaW5lVHlwZSI6MCwiUGFyZW50U3R5bGUiOm51bGx9LCJQYXJlbnRTdHlsZSI6eyIkcmVmIjoiODEifX0sIkR1cmF0aW9uU3R5bGUiOnsiJGlkIjoiMzIyIiwiRm9udFNldHRpbmdzIjp7IiRpZCI6IjMyMyIsIkZvbnRTaXplIjoxMCwiRm9udE5hbWUiOiJDYWxpYnJpIiwiSXNCb2xkIjpmYWxzZSwiSXNJdGFsaWMiOmZhbHNlLCJJc1VuZGVybGluZWQiOmZhbHNlLCJQYXJlbnRTdHlsZSI6eyIkcmVmIjoiODkifX0sIkF1dG9TaXplIjowLCJGb3JlZ3JvdW5kIjp7IiRpZCI6IjMyNCIsIkNvbG9yIjp7IiRpZCI6IjMyN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YiLCJMaW5lQ29sb3IiOm51bGwsIkxpbmVXZWlnaHQiOjAuMCwiTGluZVR5cGUiOjAsIlBhcmVudFN0eWxlIjpudWxsfSwiUGFyZW50U3R5bGUiOnsiJHJlZiI6Ijg4In19LCJIb3Jpem9udGFsQ29ubmVjdG9yU3R5bGUiOnsiJGlkIjoiMzI3IiwiTGluZUNvbG9yIjp7IiRyZWYiOiI5NiJ9LCJMaW5lV2VpZ2h0IjowLjAsIkxpbmVUeXBlIjowLCJQYXJlbnRTdHlsZSI6eyIkcmVmIjoiOTUifX0sIlZlcnRpY2FsQ29ubmVjdG9yU3R5bGUiOnsiJGlkIjoiMzI4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I5IiwiTWFyZ2luIjp7IiRyZWYiOiIxMDIifSwiUGFkZGluZyI6eyIkcmVmIjoiMTAzIn0sIkJhY2tncm91bmQiOnsiJGlkIjoiMzMwIiwiQ29sb3IiOnsiJGlkIjoiMzMxIiwiQSI6MjU1LCJSIjoyMTAsIkciOjcxLCJCIjozOH19LCJJc1Zpc2libGUiOnRydWUsIldpZHRoIjowLjAsIkhlaWdodCI6MTYuMCwiQm9yZGVyU3R5bGUiOnsiJGlkIjoiMzMyIiwiTGluZUNvbG9yIjp7IiRpZCI6IjMzMyIsIiR0eXBlIjoiTkxSRS5Db21tb24uRG9tLlNvbGlkQ29sb3JCcnVzaCwgTkxSRS5Db21tb24iLCJDb2xvciI6eyIkaWQiOiIzMzQiLCJBIjoyNTUsIlIiOjI1NSwiRyI6MCwiQiI6MH19LCJMaW5lV2VpZ2h0IjowLjAsIkxpbmVUeXBlIjowLCJQYXJlbnRTdHlsZSI6bnVsbH0sIlBhcmVudFN0eWxlIjp7IiRyZWYiOiIxMDEifX0sIlRpdGxlU3R5bGUiOnsiJGlkIjoiMzM1IiwiRm9udFNldHRpbmdzIjp7IiRpZCI6IjMzNiIsIkZvbnRTaXplIjoxMCwiRm9udE5hbWUiOiJDYWxpYnJpIiwiSXNCb2xkIjp0cnVlLCJJc0l0YWxpYyI6ZmFsc2UsIklzVW5kZXJsaW5lZCI6ZmFsc2UsIlBhcmVudFN0eWxlIjp7IiRyZWYiOiIxMDgifX0sIkF1dG9TaXplIjowLCJGb3JlZ3JvdW5kIjp7IiRpZCI6IjMzNyIsIkNvbG9yIjp7IiRpZCI6IjMzOC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pZCI6IjM0MiIsIkNvbG9yIjp7IiRpZCI6IjM0My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NCIsIkxpbmVDb2xvciI6bnVsbCwiTGluZVdlaWdodCI6MC4wLCJMaW5lVHlwZSI6MCwiUGFyZW50U3R5bGUiOm51bGx9LCJQYXJlbnRTdHlsZSI6eyIkcmVmIjoiMTE0In19LCJEYXRlRm9ybWF0Ijp7IiRpZCI6IjM0NSIsIkZvcm1hdFN0cmluZyI6Ik1NTSBkIiwiU2VwYXJhdG9yIjoiLyIsIlVzZUludGVybmF0aW9uYWxEYXRlRm9ybWF0IjpmYWxzZX0sIklzVmlzaWJsZSI6dHJ1ZSwiUGFyZW50U3R5bGUiOnsiJHJlZiI6IjgwIn19LCJJbmRleCI6MywiSWQiOiI5YWExODNkNi01ZGYyLTRiMGMtOGZlYy1kMGEwMDI0NzE1ODMiLCJJbXBvcnRJZCI6bnVsbCwiVGl0bGUiOiJUYXNrIDMgSGVyZSIsIk5vdGUiOm51bGwsIkh5cGVybGluayI6bnVsbCwiSXNDaGFuZ2VkIjpmYWxzZSwiSXNOZXciOnRydWV9LHsiJGlkIjoiMzQ2IiwiR3JvdXBOYW1lIjpudWxsLCJTdGFydERhdGUiOiIyMDE3LTA5LTA4VDAwOjAwOjAwWiIsIkVuZERhdGUiOiIyMDE3LTA5LTMwVDIzOjU5OjU5Ljk5OVoiLCJQZXJjZW50YWdlQ29tcGxldGUiOm51bGwsIlN0eWxlIjp7IiRpZCI6IjM0NyIsIlNoYXBlIjoyLCJTaGFwZVRoaWNrbmVzcyI6MSwiRHVyYXRpb25Gb3JtYXQiOjAsIkluY2x1ZGVOb25Xb3JraW5nRGF5c0luRHVyYXRpb24iOmZhbHNlLCJQZXJjZW50YWdlQ29tcGxldGVTdHlsZSI6eyIkaWQiOiIzNDgiLCJGb250U2V0dGluZ3MiOnsiJGlkIjoiMzQ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wIiwiTGluZUNvbG9yIjpudWxsLCJMaW5lV2VpZ2h0IjowLjAsIkxpbmVUeXBlIjowLCJQYXJlbnRTdHlsZSI6bnVsbH0sIlBhcmVudFN0eWxlIjp7IiRyZWYiOiI4MSJ9fSwiRHVyYXRpb25TdHlsZSI6eyIkaWQiOiIzNTEiLCJGb250U2V0dGluZ3MiOnsiJGlkIjoiMzUyIiwiRm9udFNpemUiOjEwLCJGb250TmFtZSI6IkNhbGlicmkiLCJJc0JvbGQiOmZhbHNlLCJJc0l0YWxpYyI6ZmFsc2UsIklzVW5kZXJsaW5lZCI6ZmFsc2UsIlBhcmVudFN0eWxlIjp7IiRyZWYiOiI4OSJ9fSwiQXV0b1NpemUiOjAsIkZvcmVncm91bmQiOnsiJGlkIjoiMzUzIiwiQ29sb3IiOnsiJGlkIjoiMzU0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NSIsIkxpbmVDb2xvciI6bnVsbCwiTGluZVdlaWdodCI6MC4wLCJMaW5lVHlwZSI6MCwiUGFyZW50U3R5bGUiOm51bGx9LCJQYXJlbnRTdHlsZSI6eyIkcmVmIjoiODgifX0sIkhvcml6b250YWxDb25uZWN0b3JTdHlsZSI6eyIkaWQiOiIzNTYiLCJMaW5lQ29sb3IiOnsiJHJlZiI6Ijk2In0sIkxpbmVXZWlnaHQiOjAuMCwiTGluZVR5cGUiOjAsIlBhcmVudFN0eWxlIjp7IiRyZWYiOiI5NSJ9fSwiVmVydGljYWxDb25uZWN0b3JTdHlsZSI6eyIkaWQiOiIzNTc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NTgiLCJNYXJnaW4iOnsiJHJlZiI6IjEwMiJ9LCJQYWRkaW5nIjp7IiRyZWYiOiIxMDMifSwiQmFja2dyb3VuZCI6eyIkaWQiOiIzNTkiLCJDb2xvciI6eyIkaWQiOiIzNjAiLCJBIjoyNTUsIlIiOjk4LCJHIjoxODEsIkIiOjEyM319LCJJc1Zpc2libGUiOnRydWUsIldpZHRoIjowLjAsIkhlaWdodCI6MTYuMCwiQm9yZGVyU3R5bGUiOnsiJGlkIjoiMzYxIiwiTGluZUNvbG9yIjp7IiRpZCI6IjM2MiIsIiR0eXBlIjoiTkxSRS5Db21tb24uRG9tLlNvbGlkQ29sb3JCcnVzaCwgTkxSRS5Db21tb24iLCJDb2xvciI6eyIkaWQiOiIzNjMiLCJBIjoyNTUsIlIiOjI1NSwiRyI6MCwiQiI6MH19LCJMaW5lV2VpZ2h0IjowLjAsIkxpbmVUeXBlIjowLCJQYXJlbnRTdHlsZSI6bnVsbH0sIlBhcmVudFN0eWxlIjp7IiRyZWYiOiIxMDEifX0sIlRpdGxlU3R5bGUiOnsiJGlkIjoiMzY0IiwiRm9udFNldHRpbmdzIjp7IiRpZCI6IjM2NSIsIkZvbnRTaXplIjoxMCwiRm9udE5hbWUiOiJDYWxpYnJpIiwiSXNCb2xkIjp0cnVlLCJJc0l0YWxpYyI6ZmFsc2UsIklzVW5kZXJsaW5lZCI6ZmFsc2UsIlBhcmVudFN0eWxlIjp7IiRyZWYiOiIxMDgifX0sIkF1dG9TaXplIjowLCJGb3JlZ3JvdW5kIjp7IiRpZCI6IjM2NiIsIkNvbG9yIjp7IiRpZCI6IjM2NyIsIkEiOjI1NSwiUiI6NzIsIkciOjE1NCwiQiI6OTd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Y4IiwiTGluZUNvbG9yIjpudWxsLCJMaW5lV2VpZ2h0IjowLjAsIkxpbmVUeXBlIjowLCJQYXJlbnRTdHlsZSI6bnVsbH0sIlBhcmVudFN0eWxlIjp7IiRyZWYiOiIxMDcifX0sIkRhdGVTdHlsZSI6eyIkaWQiOiIzNjkiLCJGb250U2V0dGluZ3MiOnsiJGlkIjoiMzcwIiwiRm9udFNpemUiOjEwLCJGb250TmFtZSI6IkNhbGlicmkiLCJJc0JvbGQiOmZhbHNlLCJJc0l0YWxpYyI6ZmFsc2UsIklzVW5kZXJsaW5lZCI6ZmFsc2UsIlBhcmVudFN0eWxlIjp7IiRyZWYiOiIxMTUifX0sIkF1dG9TaXplIjowLCJGb3JlZ3JvdW5kIjp7IiRpZCI6IjM3MSIsIkNvbG9yIjp7IiRpZCI6IjM3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3MyIsIkxpbmVDb2xvciI6bnVsbCwiTGluZVdlaWdodCI6MC4wLCJMaW5lVHlwZSI6MCwiUGFyZW50U3R5bGUiOm51bGx9LCJQYXJlbnRTdHlsZSI6eyIkcmVmIjoiMTE0In19LCJEYXRlRm9ybWF0Ijp7IiRpZCI6IjM3NCIsIkZvcm1hdFN0cmluZyI6Ik1NTSBkIiwiU2VwYXJhdG9yIjoiLyIsIlVzZUludGVybmF0aW9uYWxEYXRlRm9ybWF0IjpmYWxzZX0sIklzVmlzaWJsZSI6dHJ1ZSwiUGFyZW50U3R5bGUiOnsiJHJlZiI6IjgwIn19LCJJbmRleCI6NCwiSWQiOiIwNmE2YTIwMC0yMWVhLTRhY2QtYWMyMC1iNDFmN2IzN2IwZGQiLCJJbXBvcnRJZCI6bnVsbCwiVGl0bGUiOiJUYXNrIDQgSGVyZSIsIk5vdGUiOm51bGwsIkh5cGVybGluayI6bnVsbCwiSXNDaGFuZ2VkIjpmYWxzZSwiSXNOZXciOnRydWV9LHsiJGlkIjoiMzc1IiwiR3JvdXBOYW1lIjpudWxsLCJTdGFydERhdGUiOiIyMDE3LTEwLTA0VDAwOjAwOjAwWiIsIkVuZERhdGUiOiIyMDE3LTExLTA3VDIzOjU5OjU5Ljk5OVoiLCJQZXJjZW50YWdlQ29tcGxldGUiOm51bGwsIlN0eWxlIjp7IiRpZCI6IjM3NiIsIlNoYXBlIjoyLCJTaGFwZVRoaWNrbmVzcyI6MSwiRHVyYXRpb25Gb3JtYXQiOjAsIkluY2x1ZGVOb25Xb3JraW5nRGF5c0luRHVyYXRpb24iOmZhbHNlLCJQZXJjZW50YWdlQ29tcGxldGVTdHlsZSI6eyIkaWQiOiIzNzciLCJGb250U2V0dGluZ3MiOnsiJGlkIjoiMzc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c5IiwiTGluZUNvbG9yIjpudWxsLCJMaW5lV2VpZ2h0IjowLjAsIkxpbmVUeXBlIjowLCJQYXJlbnRTdHlsZSI6bnVsbH0sIlBhcmVudFN0eWxlIjp7IiRyZWYiOiI4MSJ9fSwiRHVyYXRpb25TdHlsZSI6eyIkaWQiOiIzODAiLCJGb250U2V0dGluZ3MiOnsiJGlkIjoiMzgxIiwiRm9udFNpemUiOjEwLCJGb250TmFtZSI6IkNhbGlicmkiLCJJc0JvbGQiOmZhbHNlLCJJc0l0YWxpYyI6ZmFsc2UsIklzVW5kZXJsaW5lZCI6ZmFsc2UsIlBhcmVudFN0eWxlIjp7IiRyZWYiOiI4OSJ9fSwiQXV0b1NpemUiOjAsIkZvcmVncm91bmQiOnsiJGlkIjoiMzgyIiwiQ29sb3IiOnsiJGlkIjoiMzgz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4NCIsIkxpbmVDb2xvciI6bnVsbCwiTGluZVdlaWdodCI6MC4wLCJMaW5lVHlwZSI6MCwiUGFyZW50U3R5bGUiOm51bGx9LCJQYXJlbnRTdHlsZSI6eyIkcmVmIjoiODgifX0sIkhvcml6b250YWxDb25uZWN0b3JTdHlsZSI6eyIkaWQiOiIzODUiLCJMaW5lQ29sb3IiOnsiJHJlZiI6Ijk2In0sIkxpbmVXZWlnaHQiOjAuMCwiTGluZVR5cGUiOjAsIlBhcmVudFN0eWxlIjp7IiRyZWYiOiI5NSJ9fSwiVmVydGljYWxDb25uZWN0b3JTdHlsZSI6eyIkaWQiOiIzODY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ODciLCJNYXJnaW4iOnsiJHJlZiI6IjEwMiJ9LCJQYWRkaW5nIjp7IiRyZWYiOiIxMDMifSwiQmFja2dyb3VuZCI6eyIkaWQiOiIzODgiLCJDb2xvciI6eyIkaWQiOiIzODkiLCJBIjoyNTUsIlIiOjk4LCJHIjoxODEsIkIiOjEyM319LCJJc1Zpc2libGUiOnRydWUsIldpZHRoIjowLjAsIkhlaWdodCI6MTYuMCwiQm9yZGVyU3R5bGUiOnsiJGlkIjoiMzkwIiwiTGluZUNvbG9yIjp7IiRpZCI6IjM5MSIsIiR0eXBlIjoiTkxSRS5Db21tb24uRG9tLlNvbGlkQ29sb3JCcnVzaCwgTkxSRS5Db21tb24iLCJDb2xvciI6eyIkaWQiOiIzOTIiLCJBIjoyNTUsIlIiOjI1NSwiRyI6MCwiQiI6MH19LCJMaW5lV2VpZ2h0IjowLjAsIkxpbmVUeXBlIjowLCJQYXJlbnRTdHlsZSI6bnVsbH0sIlBhcmVudFN0eWxlIjp7IiRyZWYiOiIxMDEifX0sIlRpdGxlU3R5bGUiOnsiJGlkIjoiMzkzIiwiRm9udFNldHRpbmdzIjp7IiRpZCI6IjM5NCIsIkZvbnRTaXplIjoxMCwiRm9udE5hbWUiOiJDYWxpYnJpIiwiSXNCb2xkIjp0cnVlLCJJc0l0YWxpYyI6ZmFsc2UsIklzVW5kZXJsaW5lZCI6ZmFsc2UsIlBhcmVudFN0eWxlIjp7IiRyZWYiOiIxMDgifX0sIkF1dG9TaXplIjowLCJGb3JlZ3JvdW5kIjp7IiRpZCI6IjM5NSIsIkNvbG9yIjp7IiRpZCI6IjM5NiIsIkEiOjI1NSwiUiI6NzIsIkciOjE1NCwiQiI6OTd9fSwiTWF4V2lkdGgiOjUxLjExOTQ0OTYxNTQ3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k3IiwiTGluZUNvbG9yIjpudWxsLCJMaW5lV2VpZ2h0IjowLjAsIkxpbmVUeXBlIjowLCJQYXJlbnRTdHlsZSI6bnVsbH0sIlBhcmVudFN0eWxlIjp7IiRyZWYiOiIxMDcifX0sIkRhdGVTdHlsZSI6eyIkaWQiOiIzOTgiLCJGb250U2V0dGluZ3MiOnsiJGlkIjoiMzk5IiwiRm9udFNpemUiOjEwLCJGb250TmFtZSI6IkNhbGlicmkiLCJJc0JvbGQiOmZhbHNlLCJJc0l0YWxpYyI6ZmFsc2UsIklzVW5kZXJsaW5lZCI6ZmFsc2UsIlBhcmVudFN0eWxlIjp7IiRyZWYiOiIxMTUifX0sIkF1dG9TaXplIjowLCJGb3JlZ3JvdW5kIjp7IiRpZCI6IjQwMCIsIkNvbG9yIjp7IiRpZCI6IjQw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pZCI6IjQwMyIsIkZvcm1hdFN0cmluZyI6Ik1NTSBkIiwiU2VwYXJhdG9yIjoiLyIsIlVzZUludGVybmF0aW9uYWxEYXRlRm9ybWF0IjpmYWxzZX0sIklzVmlzaWJsZSI6dHJ1ZSwiUGFyZW50U3R5bGUiOnsiJHJlZiI6IjgwIn19LCJJbmRleCI6NSwiSWQiOiJlNmY1YzkxOC1iZGQ2LTQ5YTEtYWM5MS05Y2YyMjQ2OGEyM2IiLCJJbXBvcnRJZCI6bnVsbCwiVGl0bGUiOiJUYXNrIDUgSGVyZSIsIk5vdGUiOm51bGwsIkh5cGVybGluayI6bnVsbCwiSXNDaGFuZ2VkIjpmYWxzZSwiSXNOZXciOnRydWV9XSwiTXNQcm9qZWN0SXRlbXNUcmVlIjp7IiRpZCI6IjQwNCIsIlJvb3QiOnsiSW1wb3J0SWQiOm51bGwsIklzSW1wb3J0ZWQiOmZhbHNlLCJDaGlsZHJlbiI6W119fSwiTWV0YWRhdGEiOnsiJGlkIjoiNDA1In0sIlNldHRpbmdzIjp7IiRpZCI6IjQwNi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UsIkltcG9ydFR5cGUiOjAsIkZpbGVQYXRoIjpudWxsLCJUaW1lbGluZUltcG9ydGVkIjpmYWxzZX0="/>
  <p:tag name="__MASTER" val="__part_0"/>
  <p:tag name="ARTICULATE_SLIDE_THUMBNAIL_REFRESH" val="1"/>
</p:tagLst>
</file>

<file path=ppt/tags/tag145.xml><?xml version="1.0" encoding="utf-8"?>
<p:tagLst xmlns:a="http://schemas.openxmlformats.org/drawingml/2006/main" xmlns:r="http://schemas.openxmlformats.org/officeDocument/2006/relationships" xmlns:p="http://schemas.openxmlformats.org/presentationml/2006/main">
  <p:tag name="OTLMARKERSHAPE" val="OTL"/>
</p:tagLst>
</file>

<file path=ppt/tags/tag146.xml><?xml version="1.0" encoding="utf-8"?>
<p:tagLst xmlns:a="http://schemas.openxmlformats.org/drawingml/2006/main" xmlns:r="http://schemas.openxmlformats.org/officeDocument/2006/relationships" xmlns:p="http://schemas.openxmlformats.org/presentationml/2006/main">
  <p:tag name="OTLMARKERSHAPE" val="OTL"/>
</p:tagLst>
</file>

<file path=ppt/tags/tag147.xml><?xml version="1.0" encoding="utf-8"?>
<p:tagLst xmlns:a="http://schemas.openxmlformats.org/drawingml/2006/main" xmlns:r="http://schemas.openxmlformats.org/officeDocument/2006/relationships" xmlns:p="http://schemas.openxmlformats.org/presentationml/2006/main">
  <p:tag name="OTLMARKERSHAPE" val="OTL"/>
</p:tagLst>
</file>

<file path=ppt/tags/tag148.xml><?xml version="1.0" encoding="utf-8"?>
<p:tagLst xmlns:a="http://schemas.openxmlformats.org/drawingml/2006/main" xmlns:r="http://schemas.openxmlformats.org/officeDocument/2006/relationships" xmlns:p="http://schemas.openxmlformats.org/presentationml/2006/main">
  <p:tag name="OTLMARKERSHAPE" val="OTL"/>
</p:tagLst>
</file>

<file path=ppt/tags/tag149.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50.xml><?xml version="1.0" encoding="utf-8"?>
<p:tagLst xmlns:a="http://schemas.openxmlformats.org/drawingml/2006/main" xmlns:r="http://schemas.openxmlformats.org/officeDocument/2006/relationships" xmlns:p="http://schemas.openxmlformats.org/presentationml/2006/main">
  <p:tag name="OTLMARKERSHAPE" val="OTL"/>
</p:tagLst>
</file>

<file path=ppt/tags/tag151.xml><?xml version="1.0" encoding="utf-8"?>
<p:tagLst xmlns:a="http://schemas.openxmlformats.org/drawingml/2006/main" xmlns:r="http://schemas.openxmlformats.org/officeDocument/2006/relationships" xmlns:p="http://schemas.openxmlformats.org/presentationml/2006/main">
  <p:tag name="OTLMARKERSHAPE" val="OTL"/>
</p:tagLst>
</file>

<file path=ppt/tags/tag152.xml><?xml version="1.0" encoding="utf-8"?>
<p:tagLst xmlns:a="http://schemas.openxmlformats.org/drawingml/2006/main" xmlns:r="http://schemas.openxmlformats.org/officeDocument/2006/relationships" xmlns:p="http://schemas.openxmlformats.org/presentationml/2006/main">
  <p:tag name="OTLMARKERSHAPE" val="OTL"/>
</p:tagLst>
</file>

<file path=ppt/tags/tag153.xml><?xml version="1.0" encoding="utf-8"?>
<p:tagLst xmlns:a="http://schemas.openxmlformats.org/drawingml/2006/main" xmlns:r="http://schemas.openxmlformats.org/officeDocument/2006/relationships" xmlns:p="http://schemas.openxmlformats.org/presentationml/2006/main">
  <p:tag name="OTLMARKERSHAPE" val="OTL"/>
</p:tagLst>
</file>

<file path=ppt/tags/tag154.xml><?xml version="1.0" encoding="utf-8"?>
<p:tagLst xmlns:a="http://schemas.openxmlformats.org/drawingml/2006/main" xmlns:r="http://schemas.openxmlformats.org/officeDocument/2006/relationships" xmlns:p="http://schemas.openxmlformats.org/presentationml/2006/main">
  <p:tag name="OTLMARKERSHAPE" val="OTL"/>
</p:tagLst>
</file>

<file path=ppt/tags/tag155.xml><?xml version="1.0" encoding="utf-8"?>
<p:tagLst xmlns:a="http://schemas.openxmlformats.org/drawingml/2006/main" xmlns:r="http://schemas.openxmlformats.org/officeDocument/2006/relationships" xmlns:p="http://schemas.openxmlformats.org/presentationml/2006/main">
  <p:tag name="OTLMARKERSHAPE" val="OTL"/>
</p:tagLst>
</file>

<file path=ppt/tags/tag156.xml><?xml version="1.0" encoding="utf-8"?>
<p:tagLst xmlns:a="http://schemas.openxmlformats.org/drawingml/2006/main" xmlns:r="http://schemas.openxmlformats.org/officeDocument/2006/relationships" xmlns:p="http://schemas.openxmlformats.org/presentationml/2006/main">
  <p:tag name="OTLMARKERSHAPE" val="OTL"/>
</p:tagLst>
</file>

<file path=ppt/tags/tag157.xml><?xml version="1.0" encoding="utf-8"?>
<p:tagLst xmlns:a="http://schemas.openxmlformats.org/drawingml/2006/main" xmlns:r="http://schemas.openxmlformats.org/officeDocument/2006/relationships" xmlns:p="http://schemas.openxmlformats.org/presentationml/2006/main">
  <p:tag name="OTLMARKERSHAPE" val="OTL"/>
</p:tagLst>
</file>

<file path=ppt/tags/tag158.xml><?xml version="1.0" encoding="utf-8"?>
<p:tagLst xmlns:a="http://schemas.openxmlformats.org/drawingml/2006/main" xmlns:r="http://schemas.openxmlformats.org/officeDocument/2006/relationships" xmlns:p="http://schemas.openxmlformats.org/presentationml/2006/main">
  <p:tag name="OTLMARKERSHAPE" val="OTL"/>
</p:tagLst>
</file>

<file path=ppt/tags/tag159.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60.xml><?xml version="1.0" encoding="utf-8"?>
<p:tagLst xmlns:a="http://schemas.openxmlformats.org/drawingml/2006/main" xmlns:r="http://schemas.openxmlformats.org/officeDocument/2006/relationships" xmlns:p="http://schemas.openxmlformats.org/presentationml/2006/main">
  <p:tag name="OTLMARKERSHAPE" val="OTL"/>
</p:tagLst>
</file>

<file path=ppt/tags/tag161.xml><?xml version="1.0" encoding="utf-8"?>
<p:tagLst xmlns:a="http://schemas.openxmlformats.org/drawingml/2006/main" xmlns:r="http://schemas.openxmlformats.org/officeDocument/2006/relationships" xmlns:p="http://schemas.openxmlformats.org/presentationml/2006/main">
  <p:tag name="OTLMARKERSHAPE" val="OTL"/>
</p:tagLst>
</file>

<file path=ppt/tags/tag162.xml><?xml version="1.0" encoding="utf-8"?>
<p:tagLst xmlns:a="http://schemas.openxmlformats.org/drawingml/2006/main" xmlns:r="http://schemas.openxmlformats.org/officeDocument/2006/relationships" xmlns:p="http://schemas.openxmlformats.org/presentationml/2006/main">
  <p:tag name="OTLMARKERSHAPE" val="OTL"/>
</p:tagLst>
</file>

<file path=ppt/tags/tag163.xml><?xml version="1.0" encoding="utf-8"?>
<p:tagLst xmlns:a="http://schemas.openxmlformats.org/drawingml/2006/main" xmlns:r="http://schemas.openxmlformats.org/officeDocument/2006/relationships" xmlns:p="http://schemas.openxmlformats.org/presentationml/2006/main">
  <p:tag name="OTLMARKERSHAPE" val="OTL"/>
</p:tagLst>
</file>

<file path=ppt/tags/tag164.xml><?xml version="1.0" encoding="utf-8"?>
<p:tagLst xmlns:a="http://schemas.openxmlformats.org/drawingml/2006/main" xmlns:r="http://schemas.openxmlformats.org/officeDocument/2006/relationships" xmlns:p="http://schemas.openxmlformats.org/presentationml/2006/main">
  <p:tag name="OTLMARKERSHAPE" val="OTL"/>
</p:tagLst>
</file>

<file path=ppt/tags/tag165.xml><?xml version="1.0" encoding="utf-8"?>
<p:tagLst xmlns:a="http://schemas.openxmlformats.org/drawingml/2006/main" xmlns:r="http://schemas.openxmlformats.org/officeDocument/2006/relationships" xmlns:p="http://schemas.openxmlformats.org/presentationml/2006/main">
  <p:tag name="OTLMARKERSHAPE" val="OTL"/>
</p:tagLst>
</file>

<file path=ppt/tags/tag166.xml><?xml version="1.0" encoding="utf-8"?>
<p:tagLst xmlns:a="http://schemas.openxmlformats.org/drawingml/2006/main" xmlns:r="http://schemas.openxmlformats.org/officeDocument/2006/relationships" xmlns:p="http://schemas.openxmlformats.org/presentationml/2006/main">
  <p:tag name="OTLMARKERSHAPE" val="OTL"/>
</p:tagLst>
</file>

<file path=ppt/tags/tag167.xml><?xml version="1.0" encoding="utf-8"?>
<p:tagLst xmlns:a="http://schemas.openxmlformats.org/drawingml/2006/main" xmlns:r="http://schemas.openxmlformats.org/officeDocument/2006/relationships" xmlns:p="http://schemas.openxmlformats.org/presentationml/2006/main">
  <p:tag name="OTLMARKERSHAPE" val="OTL"/>
</p:tagLst>
</file>

<file path=ppt/tags/tag168.xml><?xml version="1.0" encoding="utf-8"?>
<p:tagLst xmlns:a="http://schemas.openxmlformats.org/drawingml/2006/main" xmlns:r="http://schemas.openxmlformats.org/officeDocument/2006/relationships" xmlns:p="http://schemas.openxmlformats.org/presentationml/2006/main">
  <p:tag name="OTLMARKERSHAPE" val="OTL"/>
</p:tagLst>
</file>

<file path=ppt/tags/tag169.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70.xml><?xml version="1.0" encoding="utf-8"?>
<p:tagLst xmlns:a="http://schemas.openxmlformats.org/drawingml/2006/main" xmlns:r="http://schemas.openxmlformats.org/officeDocument/2006/relationships" xmlns:p="http://schemas.openxmlformats.org/presentationml/2006/main">
  <p:tag name="OTLMARKERSHAPE" val="OTL"/>
</p:tagLst>
</file>

<file path=ppt/tags/tag171.xml><?xml version="1.0" encoding="utf-8"?>
<p:tagLst xmlns:a="http://schemas.openxmlformats.org/drawingml/2006/main" xmlns:r="http://schemas.openxmlformats.org/officeDocument/2006/relationships" xmlns:p="http://schemas.openxmlformats.org/presentationml/2006/main">
  <p:tag name="OTLMARKERSHAPE" val="OTL"/>
</p:tagLst>
</file>

<file path=ppt/tags/tag172.xml><?xml version="1.0" encoding="utf-8"?>
<p:tagLst xmlns:a="http://schemas.openxmlformats.org/drawingml/2006/main" xmlns:r="http://schemas.openxmlformats.org/officeDocument/2006/relationships" xmlns:p="http://schemas.openxmlformats.org/presentationml/2006/main">
  <p:tag name="OTLMARKERSHAPE" val="OTL"/>
</p:tagLst>
</file>

<file path=ppt/tags/tag173.xml><?xml version="1.0" encoding="utf-8"?>
<p:tagLst xmlns:a="http://schemas.openxmlformats.org/drawingml/2006/main" xmlns:r="http://schemas.openxmlformats.org/officeDocument/2006/relationships" xmlns:p="http://schemas.openxmlformats.org/presentationml/2006/main">
  <p:tag name="OTLMARKERSHAPE" val="OTL"/>
</p:tagLst>
</file>

<file path=ppt/tags/tag174.xml><?xml version="1.0" encoding="utf-8"?>
<p:tagLst xmlns:a="http://schemas.openxmlformats.org/drawingml/2006/main" xmlns:r="http://schemas.openxmlformats.org/officeDocument/2006/relationships" xmlns:p="http://schemas.openxmlformats.org/presentationml/2006/main">
  <p:tag name="OTLMARKERSHAPE" val="OTL"/>
</p:tagLst>
</file>

<file path=ppt/tags/tag175.xml><?xml version="1.0" encoding="utf-8"?>
<p:tagLst xmlns:a="http://schemas.openxmlformats.org/drawingml/2006/main" xmlns:r="http://schemas.openxmlformats.org/officeDocument/2006/relationships" xmlns:p="http://schemas.openxmlformats.org/presentationml/2006/main">
  <p:tag name="OTLMARKERSHAPE" val="OTL"/>
</p:tagLst>
</file>

<file path=ppt/tags/tag176.xml><?xml version="1.0" encoding="utf-8"?>
<p:tagLst xmlns:a="http://schemas.openxmlformats.org/drawingml/2006/main" xmlns:r="http://schemas.openxmlformats.org/officeDocument/2006/relationships" xmlns:p="http://schemas.openxmlformats.org/presentationml/2006/main">
  <p:tag name="OTLMARKERSHAPE" val="OTL"/>
</p:tagLst>
</file>

<file path=ppt/tags/tag177.xml><?xml version="1.0" encoding="utf-8"?>
<p:tagLst xmlns:a="http://schemas.openxmlformats.org/drawingml/2006/main" xmlns:r="http://schemas.openxmlformats.org/officeDocument/2006/relationships" xmlns:p="http://schemas.openxmlformats.org/presentationml/2006/main">
  <p:tag name="OTLMARKERSHAPE" val="OTL"/>
</p:tagLst>
</file>

<file path=ppt/tags/tag178.xml><?xml version="1.0" encoding="utf-8"?>
<p:tagLst xmlns:a="http://schemas.openxmlformats.org/drawingml/2006/main" xmlns:r="http://schemas.openxmlformats.org/officeDocument/2006/relationships" xmlns:p="http://schemas.openxmlformats.org/presentationml/2006/main">
  <p:tag name="OTLMARKERSHAPE" val="OTL"/>
</p:tagLst>
</file>

<file path=ppt/tags/tag179.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80.xml><?xml version="1.0" encoding="utf-8"?>
<p:tagLst xmlns:a="http://schemas.openxmlformats.org/drawingml/2006/main" xmlns:r="http://schemas.openxmlformats.org/officeDocument/2006/relationships" xmlns:p="http://schemas.openxmlformats.org/presentationml/2006/main">
  <p:tag name="OTLMARKERSHAPE" val="OTL"/>
</p:tagLst>
</file>

<file path=ppt/tags/tag181.xml><?xml version="1.0" encoding="utf-8"?>
<p:tagLst xmlns:a="http://schemas.openxmlformats.org/drawingml/2006/main" xmlns:r="http://schemas.openxmlformats.org/officeDocument/2006/relationships" xmlns:p="http://schemas.openxmlformats.org/presentationml/2006/main">
  <p:tag name="OTLMARKERSHAPE" val="OTL"/>
</p:tagLst>
</file>

<file path=ppt/tags/tag182.xml><?xml version="1.0" encoding="utf-8"?>
<p:tagLst xmlns:a="http://schemas.openxmlformats.org/drawingml/2006/main" xmlns:r="http://schemas.openxmlformats.org/officeDocument/2006/relationships" xmlns:p="http://schemas.openxmlformats.org/presentationml/2006/main">
  <p:tag name="OTLMARKERSHAPE" val="OTL"/>
</p:tagLst>
</file>

<file path=ppt/tags/tag183.xml><?xml version="1.0" encoding="utf-8"?>
<p:tagLst xmlns:a="http://schemas.openxmlformats.org/drawingml/2006/main" xmlns:r="http://schemas.openxmlformats.org/officeDocument/2006/relationships" xmlns:p="http://schemas.openxmlformats.org/presentationml/2006/main">
  <p:tag name="OTLMARKERSHAPE" val="OTL"/>
</p:tagLst>
</file>

<file path=ppt/tags/tag184.xml><?xml version="1.0" encoding="utf-8"?>
<p:tagLst xmlns:a="http://schemas.openxmlformats.org/drawingml/2006/main" xmlns:r="http://schemas.openxmlformats.org/officeDocument/2006/relationships" xmlns:p="http://schemas.openxmlformats.org/presentationml/2006/main">
  <p:tag name="OTLMARKERSHAPE" val="OTL"/>
</p:tagLst>
</file>

<file path=ppt/tags/tag185.xml><?xml version="1.0" encoding="utf-8"?>
<p:tagLst xmlns:a="http://schemas.openxmlformats.org/drawingml/2006/main" xmlns:r="http://schemas.openxmlformats.org/officeDocument/2006/relationships" xmlns:p="http://schemas.openxmlformats.org/presentationml/2006/main">
  <p:tag name="OTLMARKERSHAPE" val="OTL"/>
</p:tagLst>
</file>

<file path=ppt/tags/tag186.xml><?xml version="1.0" encoding="utf-8"?>
<p:tagLst xmlns:a="http://schemas.openxmlformats.org/drawingml/2006/main" xmlns:r="http://schemas.openxmlformats.org/officeDocument/2006/relationships" xmlns:p="http://schemas.openxmlformats.org/presentationml/2006/main">
  <p:tag name="OTLMARKERSHAPE" val="OTL"/>
</p:tagLst>
</file>

<file path=ppt/tags/tag187.xml><?xml version="1.0" encoding="utf-8"?>
<p:tagLst xmlns:a="http://schemas.openxmlformats.org/drawingml/2006/main" xmlns:r="http://schemas.openxmlformats.org/officeDocument/2006/relationships" xmlns:p="http://schemas.openxmlformats.org/presentationml/2006/main">
  <p:tag name="OTLMARKERSHAPE" val="OTL"/>
</p:tagLst>
</file>

<file path=ppt/tags/tag188.xml><?xml version="1.0" encoding="utf-8"?>
<p:tagLst xmlns:a="http://schemas.openxmlformats.org/drawingml/2006/main" xmlns:r="http://schemas.openxmlformats.org/officeDocument/2006/relationships" xmlns:p="http://schemas.openxmlformats.org/presentationml/2006/main">
  <p:tag name="OTLMARKERSHAPE" val="OTL"/>
</p:tagLst>
</file>

<file path=ppt/tags/tag189.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190.xml><?xml version="1.0" encoding="utf-8"?>
<p:tagLst xmlns:a="http://schemas.openxmlformats.org/drawingml/2006/main" xmlns:r="http://schemas.openxmlformats.org/officeDocument/2006/relationships" xmlns:p="http://schemas.openxmlformats.org/presentationml/2006/main">
  <p:tag name="OTLMARKERSHAPE" val="OTL"/>
</p:tagLst>
</file>

<file path=ppt/tags/tag191.xml><?xml version="1.0" encoding="utf-8"?>
<p:tagLst xmlns:a="http://schemas.openxmlformats.org/drawingml/2006/main" xmlns:r="http://schemas.openxmlformats.org/officeDocument/2006/relationships" xmlns:p="http://schemas.openxmlformats.org/presentationml/2006/main">
  <p:tag name="OTLMARKERSHAPE" val="OTL"/>
</p:tagLst>
</file>

<file path=ppt/tags/tag192.xml><?xml version="1.0" encoding="utf-8"?>
<p:tagLst xmlns:a="http://schemas.openxmlformats.org/drawingml/2006/main" xmlns:r="http://schemas.openxmlformats.org/officeDocument/2006/relationships" xmlns:p="http://schemas.openxmlformats.org/presentationml/2006/main">
  <p:tag name="OTLMARKERSHAPE" val="OTL"/>
</p:tagLst>
</file>

<file path=ppt/tags/tag193.xml><?xml version="1.0" encoding="utf-8"?>
<p:tagLst xmlns:a="http://schemas.openxmlformats.org/drawingml/2006/main" xmlns:r="http://schemas.openxmlformats.org/officeDocument/2006/relationships" xmlns:p="http://schemas.openxmlformats.org/presentationml/2006/main">
  <p:tag name="OTLMARKERSHAPE" val="OTL"/>
</p:tagLst>
</file>

<file path=ppt/tags/tag194.xml><?xml version="1.0" encoding="utf-8"?>
<p:tagLst xmlns:a="http://schemas.openxmlformats.org/drawingml/2006/main" xmlns:r="http://schemas.openxmlformats.org/officeDocument/2006/relationships" xmlns:p="http://schemas.openxmlformats.org/presentationml/2006/main">
  <p:tag name="OTLMARKERSHAPE" val="OTL"/>
</p:tagLst>
</file>

<file path=ppt/tags/tag195.xml><?xml version="1.0" encoding="utf-8"?>
<p:tagLst xmlns:a="http://schemas.openxmlformats.org/drawingml/2006/main" xmlns:r="http://schemas.openxmlformats.org/officeDocument/2006/relationships" xmlns:p="http://schemas.openxmlformats.org/presentationml/2006/main">
  <p:tag name="OTLMARKERSHAPE" val="OTL"/>
</p:tagLst>
</file>

<file path=ppt/tags/tag196.xml><?xml version="1.0" encoding="utf-8"?>
<p:tagLst xmlns:a="http://schemas.openxmlformats.org/drawingml/2006/main" xmlns:r="http://schemas.openxmlformats.org/officeDocument/2006/relationships" xmlns:p="http://schemas.openxmlformats.org/presentationml/2006/main">
  <p:tag name="OTLMARKERSHAPE" val="OTL"/>
</p:tagLst>
</file>

<file path=ppt/tags/tag197.xml><?xml version="1.0" encoding="utf-8"?>
<p:tagLst xmlns:a="http://schemas.openxmlformats.org/drawingml/2006/main" xmlns:r="http://schemas.openxmlformats.org/officeDocument/2006/relationships" xmlns:p="http://schemas.openxmlformats.org/presentationml/2006/main">
  <p:tag name="OTLMARKERSHAPE" val="OTL"/>
</p:tagLst>
</file>

<file path=ppt/tags/tag198.xml><?xml version="1.0" encoding="utf-8"?>
<p:tagLst xmlns:a="http://schemas.openxmlformats.org/drawingml/2006/main" xmlns:r="http://schemas.openxmlformats.org/officeDocument/2006/relationships" xmlns:p="http://schemas.openxmlformats.org/presentationml/2006/main">
  <p:tag name="OTLMARKERSHAPE" val="OTL"/>
</p:tagLst>
</file>

<file path=ppt/tags/tag19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00.xml><?xml version="1.0" encoding="utf-8"?>
<p:tagLst xmlns:a="http://schemas.openxmlformats.org/drawingml/2006/main" xmlns:r="http://schemas.openxmlformats.org/officeDocument/2006/relationships" xmlns:p="http://schemas.openxmlformats.org/presentationml/2006/main">
  <p:tag name="OTLMARKERSHAPE" val="OTL"/>
</p:tagLst>
</file>

<file path=ppt/tags/tag201.xml><?xml version="1.0" encoding="utf-8"?>
<p:tagLst xmlns:a="http://schemas.openxmlformats.org/drawingml/2006/main" xmlns:r="http://schemas.openxmlformats.org/officeDocument/2006/relationships" xmlns:p="http://schemas.openxmlformats.org/presentationml/2006/main">
  <p:tag name="OTLMARKERSHAPE" val="OTL"/>
</p:tagLst>
</file>

<file path=ppt/tags/tag202.xml><?xml version="1.0" encoding="utf-8"?>
<p:tagLst xmlns:a="http://schemas.openxmlformats.org/drawingml/2006/main" xmlns:r="http://schemas.openxmlformats.org/officeDocument/2006/relationships" xmlns:p="http://schemas.openxmlformats.org/presentationml/2006/main">
  <p:tag name="OTLMARKERSHAPE" val="OTL"/>
</p:tagLst>
</file>

<file path=ppt/tags/tag203.xml><?xml version="1.0" encoding="utf-8"?>
<p:tagLst xmlns:a="http://schemas.openxmlformats.org/drawingml/2006/main" xmlns:r="http://schemas.openxmlformats.org/officeDocument/2006/relationships" xmlns:p="http://schemas.openxmlformats.org/presentationml/2006/main">
  <p:tag name="OTLMARKERSHAPE" val="OTL"/>
</p:tagLst>
</file>

<file path=ppt/tags/tag204.xml><?xml version="1.0" encoding="utf-8"?>
<p:tagLst xmlns:a="http://schemas.openxmlformats.org/drawingml/2006/main" xmlns:r="http://schemas.openxmlformats.org/officeDocument/2006/relationships" xmlns:p="http://schemas.openxmlformats.org/presentationml/2006/main">
  <p:tag name="OTLMARKERSHAPE" val="OTL"/>
</p:tagLst>
</file>

<file path=ppt/tags/tag205.xml><?xml version="1.0" encoding="utf-8"?>
<p:tagLst xmlns:a="http://schemas.openxmlformats.org/drawingml/2006/main" xmlns:r="http://schemas.openxmlformats.org/officeDocument/2006/relationships" xmlns:p="http://schemas.openxmlformats.org/presentationml/2006/main">
  <p:tag name="OTLMARKERSHAPE" val="OTL"/>
</p:tagLst>
</file>

<file path=ppt/tags/tag206.xml><?xml version="1.0" encoding="utf-8"?>
<p:tagLst xmlns:a="http://schemas.openxmlformats.org/drawingml/2006/main" xmlns:r="http://schemas.openxmlformats.org/officeDocument/2006/relationships" xmlns:p="http://schemas.openxmlformats.org/presentationml/2006/main">
  <p:tag name="OTLMARKERSHAPE" val="OTL"/>
</p:tagLst>
</file>

<file path=ppt/tags/tag207.xml><?xml version="1.0" encoding="utf-8"?>
<p:tagLst xmlns:a="http://schemas.openxmlformats.org/drawingml/2006/main" xmlns:r="http://schemas.openxmlformats.org/officeDocument/2006/relationships" xmlns:p="http://schemas.openxmlformats.org/presentationml/2006/main">
  <p:tag name="OTLMARKERSHAPE" val="OTL"/>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EwVDIzOjU5OjU5Ljk5OVoiLCJFbmREYXRlIjoiMjAxOC0wMS0zMFQyMzo1OTo1OS45OTlaIiwiRm9ybWF0IjoiTU1NIiwiVHlwZSI6MiwiQXV0b0RhdGVSYW5nZSI6dHJ1ZSwiV29ya2luZ0RheXMiOjMxLCJUb2RheU1hcmtlclRleHQiOiJUb2RheSIsIkF1dG9TY2FsZVR5cGUiOnRydWV9LCJNaWxlc3RvbmVzIjpbeyIkaWQiOiIxMjMiLCJEYXRlIjoiMjAxNy0wN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lJhdGlvIjowLjE3NTM5NjAyMjA5MDIwNTQ0LCJJc0N1c3RvbSI6dHJ1ZX0sIklkIjoiYTU4ZjI5NDgtN2MwMy00M2MwLThhYmMtZjQxOTEzZTQwY2FlIiwiSW1wb3J0SWQiOm51bGwsIlRpdGxlIjoiTWlsZXN0b25lIDEiLCJOb3RlIjpudWxsLCJIeXBlcmxpbmsiOm51bGwsIklzQ2hhbmdlZCI6ZmFsc2UsIklzTmV3Ijp0cnVlfSx7IiRpZCI6IjE0MyIsIkRhdGUiOiIyMDE3LTA1LTE1VDIzOjU5OjU5Ljk5OVoiLCJTdHlsZSI6eyIkaWQiOiIxNDQiLCJTaGFwZSI6MiwiQ29ubmVjdG9yTWFyZ2luIjp7IiRyZWYiOiI1NCJ9LCJDb25uZWN0b3JTdHlsZSI6eyIkaWQiOiIxNDUiLCJMaW5lQ29sb3IiOnsiJGlkIjoiMTQ2IiwiJHR5cGUiOiJOTFJFLkNvbW1vbi5Eb20uU29saWRDb2xvckJydXNoLCBOTFJFLkNvbW1vbiIsIkNvbG9yIjp7IiRpZCI6IjE0NyIsIkEiOjI1NSwiUiI6OCwiRyI6MTI3LCJCIjoxOTV9fSwiTGluZVdlaWdodCI6MS4wLCJMaW5lVHlwZSI6MCwiUGFyZW50U3R5bGUiOnsiJHJlZiI6IjU1In19LCJJc0JlbG93VGltZWJhbmQiOmZhbHNlLCJIaWRlRGF0ZSI6ZmFsc2UsIlNoYXBlU2l6ZSI6MSwiU3BhY2luZyI6MC4wLCJQYWRkaW5nIjp7IiRpZCI6IjE0OCIsIlRvcCI6MCwiTGVmdCI6MCwiUmlnaHQiOjAsIkJvdHRvbSI6MH0sIlNoYXBlU3R5bGUiOnsiJGlkIjoiMTQ5IiwiTWFyZ2luIjp7IiRyZWYiOiI2MCJ9LCJQYWRkaW5nIjp7IiRyZWYiOiI2MSJ9LCJCYWNrZ3JvdW5kIjp7IiRpZCI6IjE1MCIsIkNvbG9yIjp7IiRpZCI6IjE1MSIsIkEiOjI1NSwiUiI6OCwiRyI6MTI3LCJCIjoxOTV9fSwiSXNWaXNpYmxlIjp0cnVlLCJXaWR0aCI6MTMuMCwiSGVpZ2h0IjoxMy4wLCJCb3JkZXJTdHlsZSI6eyIkaWQiOiIxNTIiLCJMaW5lQ29sb3IiOnsiJHJlZiI6IjYzIn0sIkxpbmVXZWlnaHQiOjAuMCwiTGluZVR5cGUiOjAsIlBhcmVudFN0eWxlIjp7IiRyZWYiOiI2MiJ9fSwiUGFyZW50U3R5bGUiOnsiJHJlZiI6IjU5In19LCJUaXRsZVN0eWxlIjp7IiRpZCI6IjE1MyIsIkZvbnRTZXR0aW5ncyI6eyIkaWQiOiIxNTQiLCJGb250U2l6ZSI6MTAsIkZvbnROYW1lIjoiQ2FsaWJyaSIsIklzQm9sZCI6dHJ1ZSwiSXNJdGFsaWMiOmZhbHNlLCJJc1VuZGVybGluZWQiOmZhbHNlLCJQYXJlbnRTdHlsZSI6eyIkcmVmIjoiNjYifX0sIkF1dG9TaXplIjowLCJGb3JlZ3JvdW5kIjp7IiRpZCI6IjE1NSIsIkNvbG9yIjp7IiRpZCI6IjE1NiIsIkEiOjI1NSwiUiI6NTksIkciOjg5LCJCIjoxNTJ9fSwiTWF4V2lkdGgiOjUxLjYy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3IiwiTGluZUNvbG9yIjpudWxsLCJMaW5lV2VpZ2h0IjowLjAsIkxpbmVUeXBlIjowLCJQYXJlbnRTdHlsZSI6bnVsbH0sIlBhcmVudFN0eWxlIjp7IiRyZWYiOiI2NSJ9fSwiRGF0ZVN0eWxlIjp7IiRpZCI6IjE1OCIsIkZvbnRTZXR0aW5ncyI6eyIkaWQiOiIxNTkiLCJGb250U2l6ZSI6MTAsIkZvbnROYW1lIjoiQ2FsaWJyaSIsIklzQm9sZCI6ZmFsc2UsIklzSXRhbGljIjpmYWxzZSwiSXNVbmRlcmxpbmVkIjpmYWxzZSwiUGFyZW50U3R5bGUiOnsiJHJlZiI6IjczIn19LCJBdXRvU2l6ZSI6MCwiRm9yZWdyb3VuZCI6eyIkaWQiOiIxNjAiLCJDb2xvciI6eyIkaWQiOiIxNjE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IiLCJMaW5lQ29sb3IiOm51bGwsIkxpbmVXZWlnaHQiOjAuMCwiTGluZVR5cGUiOjAsIlBhcmVudFN0eWxlIjpudWxsfSwiUGFyZW50U3R5bGUiOnsiJHJlZiI6IjcyIn19LCJEYXRlRm9ybWF0Ijp7IiRyZWYiOiI3OSJ9LCJJc1Zpc2libGUiOnRydWUsIlBhcmVudFN0eWxlIjp7IiRyZWYiOiI1MyJ9fSwiUG9zaXRpb24iOnsiUmF0aW8iOjAuMTA4MDkzMTc2OTQ3Njk5NjUsIklzQ3VzdG9tIjp0cnVlfSwiSWQiOiI1Mjc0M2RlOC1iYjZkLTQwNDQtODk2Zi00NzM4OThmZTlkYTciLCJJbXBvcnRJZCI6bnVsbCwiVGl0bGUiOiJNaWxlc3RvbmUgMiIsIk5vdGUiOm51bGwsIkh5cGVybGluayI6bnVsbCwiSXNDaGFuZ2VkIjpmYWxzZSwiSXNOZXciOnRydWV9LHsiJGlkIjoiMTYzIiwiRGF0ZSI6IjIwMTctMDctMjFUMjM6NTk6NTkuOTk5WiIsIlN0eWxlIjp7IiRpZCI6IjE2NCIsIlNoYXBlIjo4LCJDb25uZWN0b3JNYXJnaW4iOnsiJHJlZiI6IjU0In0sIkNvbm5lY3RvclN0eWxlIjp7IiRpZCI6IjE2NSIsIkxpbmVDb2xvciI6eyIkaWQiOiIxNjYiLCIkdHlwZSI6Ik5MUkUuQ29tbW9uLkRvbS5Tb2xpZENvbG9yQnJ1c2gsIE5MUkUuQ29tbW9uIiwiQ29sb3IiOnsiJGlkIjoiMTY3IiwiQSI6MjU1LCJSIjo4LCJHIjoxMjcsIkIiOjE5NX19LCJMaW5lV2VpZ2h0IjoxLjAsIkxpbmVUeXBlIjowLCJQYXJlbnRTdHlsZSI6eyIkcmVmIjoiNTUifX0sIklzQmVsb3dUaW1lYmFuZCI6ZmFsc2UsIkhpZGVEYXRlIjpmYWxzZSwiU2hhcGVTaXplIjoxLCJTcGFjaW5nIjowLjAsIlBhZGRpbmciOnsiJGlkIjoiMTY4IiwiVG9wIjowLCJMZWZ0IjowLCJSaWdodCI6MCwiQm90dG9tIjowfSwiU2hhcGVTdHlsZSI6eyIkaWQiOiIxNjkiLCJNYXJnaW4iOnsiJHJlZiI6IjYwIn0sIlBhZGRpbmciOnsiJHJlZiI6IjYxIn0sIkJhY2tncm91bmQiOnsiJGlkIjoiMTcwIiwiQ29sb3IiOnsiJGlkIjoiMTcxIiwiQSI6MjU1LCJSIjo4LCJHIjoxMjcsIkIiOjE5NX19LCJJc1Zpc2libGUiOnRydWUsIldpZHRoIjoxOC4wLCJIZWlnaHQiOjIwLjAsIkJvcmRlclN0eWxlIjp7IiRpZCI6IjE3MiIsIkxpbmVDb2xvciI6eyIkcmVmIjoiNjMifSwiTGluZVdlaWdodCI6MC4wLCJMaW5lVHlwZSI6MCwiUGFyZW50U3R5bGUiOnsiJHJlZiI6IjYyIn19LCJQYXJlbnRTdHlsZSI6eyIkcmVmIjoiNTkifX0sIlRpdGxlU3R5bGUiOnsiJGlkIjoiMTczIiwiRm9udFNldHRpbmdzIjp7IiRpZCI6IjE3NCIsIkZvbnRTaXplIjoxMCwiRm9udE5hbWUiOiJDYWxpYnJpIiwiSXNCb2xkIjp0cnVlLCJJc0l0YWxpYyI6ZmFsc2UsIklzVW5kZXJsaW5lZCI6ZmFsc2UsIlBhcmVudFN0eWxlIjp7IiRyZWYiOiI2NiJ9fSwiQXV0b1NpemUiOjAsIkZvcmVncm91bmQiOnsiJGlkIjoiMTc1IiwiQ29sb3IiOnsiJGlkIjoiMTc2IiwiQSI6MjU1LCJSIjo1OSwiRyI6ODksIkIiOjE1Mn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ciLCJMaW5lQ29sb3IiOm51bGwsIkxpbmVXZWlnaHQiOjAuMCwiTGluZVR5cGUiOjAsIlBhcmVudFN0eWxlIjpudWxsfSwiUGFyZW50U3R5bGUiOnsiJHJlZiI6IjY1In19LCJEYXRlU3R5bGUiOnsiJGlkIjoiMTc4IiwiRm9udFNldHRpbmdzIjp7IiRpZCI6IjE3OSIsIkZvbnRTaXplIjoxMCwiRm9udE5hbWUiOiJDYWxpYnJpIiwiSXNCb2xkIjpmYWxzZSwiSXNJdGFsaWMiOmZhbHNlLCJJc1VuZGVybGluZWQiOmZhbHNlLCJQYXJlbnRTdHlsZSI6eyIkcmVmIjoiNzMifX0sIkF1dG9TaXplIjowLCJGb3JlZ3JvdW5kIjp7IiRpZCI6IjE4MCIsIkNvbG9yIjp7IiRpZCI6IjE4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wODQwNjI1NjIxNjU0MzY5MjIsIklzQ3VzdG9tIjp0cnVlfSwiSWQiOiJhNTRiYzgyNy1iMDUxLTQ2ZDEtOGI1NS05ZjYxODcyM2UyYjQiLCJJbXBvcnRJZCI6bnVsbCwiVGl0bGUiOiJNaWxlc3RvbmUgMyIsIk5vdGUiOm51bGwsIkh5cGVybGluayI6bnVsbCwiSXNDaGFuZ2VkIjpmYWxzZSwiSXNOZXciOnRydWV9LHsiJGlkIjoiMTgzIiwiRGF0ZSI6IjIwMTctMDgtMTJUMjM6NTk6NTkuOTk5WiIsIlN0eWxlIjp7IiRpZCI6IjE4NCIsIlNoYXBlIjo4LCJDb25uZWN0b3JNYXJnaW4iOnsiJHJlZiI6IjU0In0sIkNvbm5lY3RvclN0eWxlIjp7IiRpZCI6IjE4NSIsIkxpbmVDb2xvciI6eyIkaWQiOiIxODYiLCIkdHlwZSI6Ik5MUkUuQ29tbW9uLkRvbS5Tb2xpZENvbG9yQnJ1c2gsIE5MUkUuQ29tbW9uIiwiQ29sb3IiOnsiJGlkIjoiMTg3IiwiQSI6MjU1LCJSIjoyMjAsIkciOjg5LCJCIjozNn19LCJMaW5lV2VpZ2h0IjoxLjAsIkxpbmVUeXBlIjowLCJQYXJlbnRTdHlsZSI6eyIkcmVmIjoiNTUifX0sIklzQmVsb3dUaW1lYmFuZCI6ZmFsc2UsIkhpZGVEYXRlIjpmYWxzZSwiU2hhcGVTaXplIjoxLCJTcGFjaW5nIjowLjAsIlBhZGRpbmciOnsiJGlkIjoiMTg4IiwiVG9wIjowLCJMZWZ0IjowLCJSaWdodCI6MCwiQm90dG9tIjowfSwiU2hhcGVTdHlsZSI6eyIkaWQiOiIxODkiLCJNYXJnaW4iOnsiJHJlZiI6IjYwIn0sIlBhZGRpbmciOnsiJHJlZiI6IjYxIn0sIkJhY2tncm91bmQiOnsiJGlkIjoiMTkwIiwiQ29sb3IiOnsiJGlkIjoiMTkxIiwiQSI6MjU1LCJSIjoyMjAsIkciOjg5LCJCIjozNn19LCJJc1Zpc2libGUiOnRydWUsIldpZHRoIjoxOC4wLCJIZWlnaHQiOjIwLjAsIkJvcmRlclN0eWxlIjp7IiRpZCI6IjE5MiIsIkxpbmVDb2xvciI6eyIkcmVmIjoiNjMifSwiTGluZVdlaWdodCI6MC4wLCJMaW5lVHlwZSI6MCwiUGFyZW50U3R5bGUiOnsiJHJlZiI6IjYyIn19LCJQYXJlbnRTdHlsZSI6eyIkcmVmIjoiNTkifX0sIlRpdGxlU3R5bGUiOnsiJGlkIjoiMTkzIiwiRm9udFNldHRpbmdzIjp7IiRpZCI6IjE5NCIsIkZvbnRTaXplIjoxMCwiRm9udE5hbWUiOiJDYWxpYnJpIiwiSXNCb2xkIjp0cnVlLCJJc0l0YWxpYyI6ZmFsc2UsIklzVW5kZXJsaW5lZCI6ZmFsc2UsIlBhcmVudFN0eWxlIjp7IiRyZWYiOiI2NiJ9fSwiQXV0b1NpemUiOjAsIkZvcmVncm91bmQiOnsiJGlkIjoiMTk1IiwiQ29sb3IiOnsiJGlkIjoiMTk2IiwiQSI6MjU1LCJSIjoyMTAsIkciOjcxLCJCIjozO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ciLCJMaW5lQ29sb3IiOm51bGwsIkxpbmVXZWlnaHQiOjAuMCwiTGluZVR5cGUiOjAsIlBhcmVudFN0eWxlIjpudWxsfSwiUGFyZW50U3R5bGUiOnsiJHJlZiI6IjY1In19LCJEYXRlU3R5bGUiOnsiJGlkIjoiMTk4IiwiRm9udFNldHRpbmdzIjp7IiRpZCI6IjE5OSIsIkZvbnRTaXplIjoxMCwiRm9udE5hbWUiOiJDYWxpYnJpIiwiSXNCb2xkIjpmYWxzZSwiSXNJdGFsaWMiOmZhbHNlLCJJc1VuZGVybGluZWQiOmZhbHNlLCJQYXJlbnRTdHlsZSI6eyIkcmVmIjoiNzMifX0sIkF1dG9TaXplIjowLCJGb3JlZ3JvdW5kIjp7IiRpZCI6IjIwMCIsIkNvbG9yIjp7IiRpZCI6IjIw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MiIsIkxpbmVDb2xvciI6bnVsbCwiTGluZVdlaWdodCI6MC4wLCJMaW5lVHlwZSI6MCwiUGFyZW50U3R5bGUiOm51bGx9LCJQYXJlbnRTdHlsZSI6eyIkcmVmIjoiNzIifX0sIkRhdGVGb3JtYXQiOnsiJHJlZiI6Ijc5In0sIklzVmlzaWJsZSI6dHJ1ZSwiUGFyZW50U3R5bGUiOnsiJHJlZiI6IjUzIn19LCJQb3NpdGlvbiI6eyJSYXRpbyI6MC4xNDY3NTAzNTgyOTg5NzI3OSwiSXNDdXN0b20iOnRydWV9LCJJZCI6IjkzYWZiNTU0LTU1MmEtNDIyMS1hNTM4LTBmNzkxOTQwOWFhNyIsIkltcG9ydElkIjpudWxsLCJUaXRsZSI6Ik1pbGVzdG9uZSA0IiwiTm90ZSI6bnVsbCwiSHlwZXJsaW5rIjpudWxsLCJJc0NoYW5nZWQiOmZhbHNlLCJJc05ldyI6dHJ1ZX0seyIkaWQiOiIyMDMiLCJEYXRlIjoiMjAxNy0xMS0wN1QyMzo1OTo1OS45OTlaIiwiU3R5bGUiOnsiJGlkIjoiMjA0IiwiU2hhcGUiOjE0LCJDb25uZWN0b3JNYXJnaW4iOnsiJHJlZiI6IjU0In0sIkNvbm5lY3RvclN0eWxlIjp7IiRpZCI6IjIwNSIsIkxpbmVDb2xvciI6eyIkaWQiOiIyMDYiLCIkdHlwZSI6Ik5MUkUuQ29tbW9uLkRvbS5Tb2xpZENvbG9yQnJ1c2gsIE5MUkUuQ29tbW9uIiwiQ29sb3IiOnsiJGlkIjoiMjA3IiwiQSI6MjU1LCJSIjoyNTUsIkciOjE5MiwiQiI6MH19LCJMaW5lV2VpZ2h0IjoxLjAsIkxpbmVUeXBlIjowLCJQYXJlbnRTdHlsZSI6eyIkcmVmIjoiNTUifX0sIklzQmVsb3dUaW1lYmFuZCI6ZmFsc2UsIkhpZGVEYXRlIjpmYWxzZSwiU2hhcGVTaXplIjoxLCJTcGFjaW5nIjowLjAsIlBhZGRpbmciOnsiJGlkIjoiMjA4IiwiVG9wIjowLCJMZWZ0IjowLCJSaWdodCI6MCwiQm90dG9tIjowfSwiU2hhcGVTdHlsZSI6eyIkaWQiOiIyMDkiLCJNYXJnaW4iOnsiJHJlZiI6IjYwIn0sIlBhZGRpbmciOnsiJHJlZiI6IjYxIn0sIkJhY2tncm91bmQiOnsiJGlkIjoiMjEwIiwiQ29sb3IiOnsiJGlkIjoiMjExIiwiQSI6MjU1LCJSIjoyNTUsIkciOjE5MiwiQiI6MH19LCJJc1Zpc2libGUiOnRydWUsIldpZHRoIjoxOC4wLCJIZWlnaHQiOjIwLjAsIkJvcmRlclN0eWxlIjp7IiRpZCI6IjIxMiIsIkxpbmVDb2xvciI6eyIkcmVmIjoiNjMifSwiTGluZVdlaWdodCI6MC4wLCJMaW5lVHlwZSI6MCwiUGFyZW50U3R5bGUiOnsiJHJlZiI6IjYyIn19LCJQYXJlbnRTdHlsZSI6eyIkcmVmIjoiNTkifX0sIlRpdGxlU3R5bGUiOnsiJGlkIjoiMjEzIiwiRm9udFNldHRpbmdzIjp7IiRpZCI6IjIxNCIsIkZvbnRTaXplIjoxMCwiRm9udE5hbWUiOiJDYWxpYnJpIiwiSXNCb2xkIjp0cnVlLCJJc0l0YWxpYyI6ZmFsc2UsIklzVW5kZXJsaW5lZCI6ZmFsc2UsIlBhcmVudFN0eWxlIjp7IiRyZWYiOiI2NiJ9fSwiQXV0b1NpemUiOjAsIkZvcmVncm91bmQiOnsiJGlkIjoiMjE1IiwiQ29sb3IiOnsiJGlkIjoiMjE2IiwiQSI6MjU1LCJSIjoyNTUsIkciOjE1MywiQiI6MH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TciLCJMaW5lQ29sb3IiOm51bGwsIkxpbmVXZWlnaHQiOjAuMCwiTGluZVR5cGUiOjAsIlBhcmVudFN0eWxlIjpudWxsfSwiUGFyZW50U3R5bGUiOnsiJHJlZiI6IjY1In19LCJEYXRlU3R5bGUiOnsiJGlkIjoiMjE4IiwiRm9udFNldHRpbmdzIjp7IiRpZCI6IjIxOS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MCIsIkxpbmVDb2xvciI6bnVsbCwiTGluZVdlaWdodCI6MC4wLCJMaW5lVHlwZSI6MCwiUGFyZW50U3R5bGUiOm51bGx9LCJQYXJlbnRTdHlsZSI6eyIkcmVmIjoiNzIifX0sIkRhdGVGb3JtYXQiOnsiJHJlZiI6Ijc5In0sIklzVmlzaWJsZSI6dHJ1ZSwiUGFyZW50U3R5bGUiOnsiJHJlZiI6IjUzIn19LCJQb3NpdGlvbiI6eyJSYXRpbyI6MC4xMDExMzUzMTA0MjAyODM1NiwiSXNDdXN0b20iOnRydWV9LCJJZCI6IjZhMjgzYjM2LTczNzUtNDE1Yi05MmIwLWU1ZmM0ZTE2YTBjYyIsIkltcG9ydElkIjpudWxsLCJUaXRsZSI6Ik1pbGVzdG9uZSA1IiwiTm90ZSI6bnVsbCwiSHlwZXJsaW5rIjpudWxsLCJJc0NoYW5nZWQiOmZhbHNlLCJJc05ldyI6dHJ1ZX0seyIkaWQiOiIyMjEiLCJEYXRlIjoiMjAxNy0xMi0yMFQyMzo1OTo1OS45OTlaIiwiU3R5bGUiOnsiJGlkIjoiMjIyIiwiU2hhcGUiOjgsIkNvbm5lY3Rvck1hcmdpbiI6eyIkcmVmIjoiNTQifSwiQ29ubmVjdG9yU3R5bGUiOnsiJGlkIjoiMjIzIiwiTGluZUNvbG9yIjp7IiRpZCI6IjIyNCIsIiR0eXBlIjoiTkxSRS5Db21tb24uRG9tLlNvbGlkQ29sb3JCcnVzaCwgTkxSRS5Db21tb24iLCJDb2xvciI6eyIkaWQiOiIyMjUiLCJBIjoyNTUsIlIiOjk4LCJHIjoxODEsIkIiOjEyM319LCJMaW5lV2VpZ2h0IjoxLjAsIkxpbmVUeXBlIjowLCJQYXJlbnRTdHlsZSI6eyIkcmVmIjoiNTUifX0sIklzQmVsb3dUaW1lYmFuZCI6ZmFsc2UsIkhpZGVEYXRlIjpmYWxzZSwiU2hhcGVTaXplIjoxLCJTcGFjaW5nIjowLjAsIlBhZGRpbmciOnsiJGlkIjoiMjI2IiwiVG9wIjowLCJMZWZ0IjowLCJSaWdodCI6MCwiQm90dG9tIjowfSwiU2hhcGVTdHlsZSI6eyIkaWQiOiIyMjciLCJNYXJnaW4iOnsiJHJlZiI6IjYwIn0sIlBhZGRpbmciOnsiJHJlZiI6IjYxIn0sIkJhY2tncm91bmQiOnsiJGlkIjoiMjI4IiwiQ29sb3IiOnsiJGlkIjoiMjI5IiwiQSI6MjU1LCJSIjo5OCwiRyI6MTgxLCJCIjoxMjN9fSwiSXNWaXNpYmxlIjp0cnVlLCJXaWR0aCI6MTguMCwiSGVpZ2h0IjoyMC4wLCJCb3JkZXJTdHlsZSI6eyIkaWQiOiIyMzAiLCJMaW5lQ29sb3IiOnsiJHJlZiI6IjYzIn0sIkxpbmVXZWlnaHQiOjAuMCwiTGluZVR5cGUiOjAsIlBhcmVudFN0eWxlIjp7IiRyZWYiOiI2MiJ9fSwiUGFyZW50U3R5bGUiOnsiJHJlZiI6IjU5In19LCJUaXRsZVN0eWxlIjp7IiRpZCI6IjIzMSIsIkZvbnRTZXR0aW5ncyI6eyIkaWQiOiIyMzIiLCJGb250U2l6ZSI6MTAsIkZvbnROYW1lIjoiQ2FsaWJyaSIsIklzQm9sZCI6dHJ1ZSwiSXNJdGFsaWMiOmZhbHNlLCJJc1VuZGVybGluZWQiOmZhbHNlLCJQYXJlbnRTdHlsZSI6eyIkcmVmIjoiNjYifX0sIkF1dG9TaXplIjowLCJGb3JlZ3JvdW5kIjp7IiRpZCI6IjIzMyIsIkNvbG9yIjp7IiRpZCI6IjIzNC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1IiwiTGluZUNvbG9yIjpudWxsLCJMaW5lV2VpZ2h0IjowLjAsIkxpbmVUeXBlIjowLCJQYXJlbnRTdHlsZSI6bnVsbH0sIlBhcmVudFN0eWxlIjp7IiRyZWYiOiI2NSJ9fSwiRGF0ZVN0eWxlIjp7IiRpZCI6IjIzNiIsIkZvbnRTZXR0aW5ncyI6eyIkaWQiOiIyMzc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zgiLCJMaW5lQ29sb3IiOm51bGwsIkxpbmVXZWlnaHQiOjAuMCwiTGluZVR5cGUiOjAsIlBhcmVudFN0eWxlIjpudWxsfSwiUGFyZW50U3R5bGUiOnsiJHJlZiI6IjcyIn19LCJEYXRlRm9ybWF0Ijp7IiRyZWYiOiI3OSJ9LCJJc1Zpc2libGUiOnRydWUsIlBhcmVudFN0eWxlIjp7IiRyZWYiOiI1MyJ9fSwiUG9zaXRpb24iOnsiUmF0aW8iOjAuMDU4NjkyMTk3NDQ2NDY5OTA0LCJJc0N1c3RvbSI6dHJ1ZX0sIklkIjoiN2IwOTk2NDYtNGZmZC00Y2QzLWEzYjMtODNhYjFiYTIyNDM4IiwiSW1wb3J0SWQiOm51bGwsIlRpdGxlIjoiTWlsZXN0b25lIDYiLCJOb3RlIjpudWxsLCJIeXBlcmxpbmsiOm51bGwsIklzQ2hhbmdlZCI6ZmFsc2UsIklzTmV3Ijp0cnVlfSx7IiRpZCI6IjIzOSIsIkRhdGUiOiIyMDE4LTAxLTMwVDIzOjU5OjU5Ljk5OVoiLCJTdHlsZSI6eyIkaWQiOiIyNDAiLCJTaGFwZSI6MTMsIkNvbm5lY3Rvck1hcmdpbiI6eyIkcmVmIjoiNTQifSwiQ29ubmVjdG9yU3R5bGUiOnsiJGlkIjoiMjQxIiwiTGluZUNvbG9yIjp7IiRpZCI6IjI0MiIsIiR0eXBlIjoiTkxSRS5Db21tb24uRG9tLlNvbGlkQ29sb3JCcnVzaCwgTkxSRS5Db21tb24iLCJDb2xvciI6eyIkaWQiOiIyNDMiLCJBIjoyNTUsIlIiOjk4LCJHIjoxODEsIkIiOjEyM319LCJMaW5lV2VpZ2h0IjoxLjAsIkxpbmVUeXBlIjowLCJQYXJlbnRTdHlsZSI6eyIkcmVmIjoiNTUifX0sIklzQmVsb3dUaW1lYmFuZCI6ZmFsc2UsIkhpZGVEYXRlIjpmYWxzZSwiU2hhcGVTaXplIjoyLCJTcGFjaW5nIjowLjAsIlBhZGRpbmciOnsiJGlkIjoiMjQ0IiwiVG9wIjowLCJMZWZ0IjowLCJSaWdodCI6MCwiQm90dG9tIjowfSwiU2hhcGVTdHlsZSI6eyIkaWQiOiIyNDUiLCJNYXJnaW4iOnsiJHJlZiI6IjYwIn0sIlBhZGRpbmciOnsiJHJlZiI6IjYxIn0sIkJhY2tncm91bmQiOnsiJGlkIjoiMjQ2IiwiQ29sb3IiOnsiJGlkIjoiMjQ3IiwiQSI6MjU1LCJSIjo5OCwiRyI6MTgxLCJCIjoxMjN9fSwiSXNWaXNpYmxlIjp0cnVlLCJXaWR0aCI6MjQuMCwiSGVpZ2h0IjoyNi4wLCJCb3JkZXJTdHlsZSI6eyIkaWQiOiIyNDgiLCJMaW5lQ29sb3IiOnsiJHJlZiI6IjYzIn0sIkxpbmVXZWlnaHQiOjAuMCwiTGluZVR5cGUiOjAsIlBhcmVudFN0eWxlIjp7IiRyZWYiOiI2MiJ9fSwiUGFyZW50U3R5bGUiOnsiJHJlZiI6IjU5In19LCJUaXRsZVN0eWxlIjp7IiRpZCI6IjI0OSIsIkZvbnRTZXR0aW5ncyI6eyIkaWQiOiIyNTAiLCJGb250U2l6ZSI6MTAsIkZvbnROYW1lIjoiQ2FsaWJyaSIsIklzQm9sZCI6dHJ1ZSwiSXNJdGFsaWMiOmZhbHNlLCJJc1VuZGVybGluZWQiOmZhbHNlLCJQYXJlbnRTdHlsZSI6eyIkcmVmIjoiNjYifX0sIkF1dG9TaXplIjowLCJGb3JlZ3JvdW5kIjp7IiRpZCI6IjI1MSIsIkNvbG9yIjp7IiRpZCI6IjI1Mi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zIiwiTGluZUNvbG9yIjpudWxsLCJMaW5lV2VpZ2h0IjowLjAsIkxpbmVUeXBlIjowLCJQYXJlbnRTdHlsZSI6bnVsbH0sIlBhcmVudFN0eWxlIjp7IiRyZWYiOiI2NSJ9fSwiRGF0ZVN0eWxlIjp7IiRpZCI6IjI1NCIsIkZvbnRTZXR0aW5ncyI6eyIkaWQiOiIyNTUiLCJGb250U2l6ZSI6MTAsIkZvbnROYW1lIjoiQ2FsaWJyaSIsIklzQm9sZCI6ZmFsc2UsIklzSXRhbGljIjpmYWxzZSwiSXNVbmRlcmxpbmVkIjpmYWxzZSwiUGFyZW50U3R5bGUiOnsiJHJlZiI6IjczIn19LCJBdXRvU2l6ZSI6MCwiRm9yZWdyb3VuZCI6eyIkaWQiOiIyNTYiLCJDb2xvciI6eyIkaWQiOiIyNTc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yZWYiOiI3OSJ9LCJJc1Zpc2libGUiOnRydWUsIlBhcmVudFN0eWxlIjp7IiRyZWYiOiI1MyJ9fSwiUG9zaXRpb24iOnsiUmF0aW8iOjAuMDkxNzY1MjI3MTQxMjAzNywiSXNDdXN0b20iOnRydWV9LCJJZCI6IjdmNTgzZGUwLTg1NGEtNGNhYy1iODk4LTM3ZjNhMzc5YmI0YSIsIkltcG9ydElkIjpudWxsLCJUaXRsZSI6Ik1pbGVzdG9uZSA3IiwiTm90ZSI6bnVsbCwiSHlwZXJsaW5rIjpudWxsLCJJc0NoYW5nZWQiOmZhbHNlLCJJc05ldyI6dHJ1ZX1dLCJUYXNrcyI6W3siJGlkIjoiMjU5IiwiR3JvdXBOYW1lIjpudWxsLCJTdGFydERhdGUiOiIyMDE3LTA3LTI1VDAwOjAwOjAwWiIsIkVuZERhdGUiOiIyMDE3LTA4LTAxVDIzOjU5OjU5Ljk5OVoiLCJQZXJjZW50YWdlQ29tcGxldGUiOm51bGwsIlN0eWxlIjp7IiRpZCI6IjI2MCIsIlNoYXBlIjoyLCJTaGFwZVRoaWNrbmVzcyI6MSwiRHVyYXRpb25Gb3JtYXQiOjAsIkluY2x1ZGVOb25Xb3JraW5nRGF5c0luRHVyYXRpb24iOmZhbHNlLCJQZXJjZW50YWdlQ29tcGxldGVTdHlsZSI6eyIkaWQiOiIyNjEiLCJGb250U2V0dGluZ3MiOnsiJGlkIjoiMjY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zIiwiTGluZUNvbG9yIjpudWxsLCJMaW5lV2VpZ2h0IjowLjAsIkxpbmVUeXBlIjowLCJQYXJlbnRTdHlsZSI6bnVsbH0sIlBhcmVudFN0eWxlIjp7IiRyZWYiOiI4MSJ9fSwiRHVyYXRpb25TdHlsZSI6eyIkaWQiOiIyNjQiLCJGb250U2V0dGluZ3MiOnsiJGlkIjoiMjY1IiwiRm9udFNpemUiOjEwLCJGb250TmFtZSI6IkNhbGlicmkiLCJJc0JvbGQiOmZhbHNlLCJJc0l0YWxpYyI6ZmFsc2UsIklzVW5kZXJsaW5lZCI6ZmFsc2UsIlBhcmVudFN0eWxlIjp7IiRyZWYiOiI4OSJ9fSwiQXV0b1NpemUiOjAsIkZvcmVncm91bmQiOnsiJGlkIjoiMjY2IiwiQ29sb3IiOnsiJGlkIjoiMjY3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OCIsIkxpbmVDb2xvciI6bnVsbCwiTGluZVdlaWdodCI6MC4wLCJMaW5lVHlwZSI6MCwiUGFyZW50U3R5bGUiOm51bGx9LCJQYXJlbnRTdHlsZSI6eyIkcmVmIjoiODgifX0sIkhvcml6b250YWxDb25uZWN0b3JTdHlsZSI6eyIkaWQiOiIyNjkiLCJMaW5lQ29sb3IiOnsiJHJlZiI6Ijk2In0sIkxpbmVXZWlnaHQiOjAuMCwiTGluZVR5cGUiOjAsIlBhcmVudFN0eWxlIjp7IiRyZWYiOiI5NSJ9fSwiVmVydGljYWxDb25uZWN0b3JTdHlsZSI6eyIkaWQiOiIyNzA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yNzEiLCJNYXJnaW4iOnsiJHJlZiI6IjEwMiJ9LCJQYWRkaW5nIjp7IiRyZWYiOiIxMDMifSwiQmFja2dyb3VuZCI6eyIkaWQiOiIyNzIiLCJDb2xvciI6eyIkaWQiOiIyNzMiLCJBIjoyNTUsIlIiOjgsIkciOjEyNywiQiI6MTk1fX0sIklzVmlzaWJsZSI6dHJ1ZSwiV2lkdGgiOjAuMCwiSGVpZ2h0IjoxNi4wLCJCb3JkZXJTdHlsZSI6eyIkaWQiOiIyNzQiLCJMaW5lQ29sb3IiOnsiJGlkIjoiMjc1IiwiJHR5cGUiOiJOTFJFLkNvbW1vbi5Eb20uU29saWRDb2xvckJydXNoLCBOTFJFLkNvbW1vbiIsIkNvbG9yIjp7IiRpZCI6IjI3NiIsIkEiOjI1NSwiUiI6MjU1LCJHIjowLCJCIjowfX0sIkxpbmVXZWlnaHQiOjAuMCwiTGluZVR5cGUiOjAsIlBhcmVudFN0eWxlIjpudWxsfSwiUGFyZW50U3R5bGUiOnsiJHJlZiI6IjEwMSJ9fSwiVGl0bGVTdHlsZSI6eyIkaWQiOiIyNzciLCJGb250U2V0dGluZ3MiOnsiJGlkIjoiMjc4IiwiRm9udFNpemUiOjEwLCJGb250TmFtZSI6IkNhbGlicmkiLCJJc0JvbGQiOnRydWUsIklzSXRhbGljIjpmYWxzZSwiSXNVbmRlcmxpbmVkIjpmYWxzZSwiUGFyZW50U3R5bGUiOnsiJHJlZiI6IjEwOCJ9fSwiQXV0b1NpemUiOjAsIkZvcmVncm91bmQiOnsiJGlkIjoiMjc5IiwiQ29sb3IiOnsiJGlkIjoiMjgwIiwiQSI6MjU1LCJSIjowLCJHIjoxMTIsIkIiOjE5Mn19LCJNYXhXaWR0aCI6NTAuODY3MDA4MjA5MjI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DEiLCJMaW5lQ29sb3IiOm51bGwsIkxpbmVXZWlnaHQiOjAuMCwiTGluZVR5cGUiOjAsIlBhcmVudFN0eWxlIjpudWxsfSwiUGFyZW50U3R5bGUiOnsiJHJlZiI6IjEwNyJ9fSwiRGF0ZVN0eWxlIjp7IiRpZCI6IjI4MiIsIkZvbnRTZXR0aW5ncyI6eyIkaWQiOiIyODMiLCJGb250U2l6ZSI6MTAsIkZvbnROYW1lIjoiQ2FsaWJyaSIsIklzQm9sZCI6ZmFsc2UsIklzSXRhbGljIjpmYWxzZSwiSXNVbmRlcmxpbmVkIjpmYWxzZSwiUGFyZW50U3R5bGUiOnsiJHJlZiI6IjExNSJ9fSwiQXV0b1NpemUiOjAsIkZvcmVncm91bmQiOnsiJGlkIjoiMjg0IiwiQ29sb3IiOnsiJGlkIjoiMjg1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g2IiwiTGluZUNvbG9yIjpudWxsLCJMaW5lV2VpZ2h0IjowLjAsIkxpbmVUeXBlIjowLCJQYXJlbnRTdHlsZSI6bnVsbH0sIlBhcmVudFN0eWxlIjp7IiRyZWYiOiIxMTQifX0sIkRhdGVGb3JtYXQiOnsiJGlkIjoiMjg3IiwiRm9ybWF0U3RyaW5nIjoiTU1NIGQiLCJTZXBhcmF0b3IiOiIvIiwiVXNlSW50ZXJuYXRpb25hbERhdGVGb3JtYXQiOmZhbHNlfSwiSXNWaXNpYmxlIjp0cnVlLCJQYXJlbnRTdHlsZSI6eyIkcmVmIjoiODAifX0sIkluZGV4IjoxLCJJZCI6IjdjNTE4ZmIzLTdmMjEtNDJiYi04ZTA0LTQ1OTIwZDA0MDNiNSIsIkltcG9ydElkIjpudWxsLCJUaXRsZSI6IlRhc2sgMSBIZXJlIiwiTm90ZSI6bnVsbCwiSHlwZXJsaW5rIjpudWxsLCJJc0NoYW5nZWQiOmZhbHNlLCJJc05ldyI6dHJ1ZX0seyIkaWQiOiIyODgiLCJHcm91cE5hbWUiOm51bGwsIlN0YXJ0RGF0ZSI6IjIwMTctMDgtMTVUMDA6MDA6MDBaIiwiRW5kRGF0ZSI6IjIwMTctMDktMDdUMjM6NTk6NTkuOTk5WiIsIlBlcmNlbnRhZ2VDb21wbGV0ZSI6bnVsbCwiU3R5bGUiOnsiJGlkIjoiMjg5IiwiU2hhcGUiOjIsIlNoYXBlVGhpY2tuZXNzIjoxLCJEdXJhdGlvbkZvcm1hdCI6MCwiSW5jbHVkZU5vbldvcmtpbmdEYXlzSW5EdXJhdGlvbiI6ZmFsc2UsIlBlcmNlbnRhZ2VDb21wbGV0ZVN0eWxlIjp7IiRpZCI6IjI5MCIsIkZvbnRTZXR0aW5ncyI6eyIkaWQiOiIyO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IiLCJMaW5lQ29sb3IiOm51bGwsIkxpbmVXZWlnaHQiOjAuMCwiTGluZVR5cGUiOjAsIlBhcmVudFN0eWxlIjpudWxsfSwiUGFyZW50U3R5bGUiOnsiJHJlZiI6IjgxIn19LCJEdXJhdGlvblN0eWxlIjp7IiRpZCI6IjI5MyIsIkZvbnRTZXR0aW5ncyI6eyIkaWQiOiIyOTQiLCJGb250U2l6ZSI6MTAsIkZvbnROYW1lIjoiQ2FsaWJyaSIsIklzQm9sZCI6ZmFsc2UsIklzSXRhbGljIjpmYWxzZSwiSXNVbmRlcmxpbmVkIjpmYWxzZSwiUGFyZW50U3R5bGUiOnsiJHJlZiI6Ijg5In19LCJBdXRvU2l6ZSI6MCwiRm9yZWdyb3VuZCI6eyIkaWQiOiIyOTUiLCJDb2xvciI6eyIkaWQiOiIyOTY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3IiwiTGluZUNvbG9yIjpudWxsLCJMaW5lV2VpZ2h0IjowLjAsIkxpbmVUeXBlIjowLCJQYXJlbnRTdHlsZSI6bnVsbH0sIlBhcmVudFN0eWxlIjp7IiRyZWYiOiI4OCJ9fSwiSG9yaXpvbnRhbENvbm5lY3RvclN0eWxlIjp7IiRpZCI6IjI5OCIsIkxpbmVDb2xvciI6eyIkcmVmIjoiOTYifSwiTGluZVdlaWdodCI6MC4wLCJMaW5lVHlwZSI6MCwiUGFyZW50U3R5bGUiOnsiJHJlZiI6Ijk1In19LCJWZXJ0aWNhbENvbm5lY3RvclN0eWxlIjp7IiRpZCI6IjI5OS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wMCIsIk1hcmdpbiI6eyIkcmVmIjoiMTAyIn0sIlBhZGRpbmciOnsiJHJlZiI6IjEwMyJ9LCJCYWNrZ3JvdW5kIjp7IiRpZCI6IjMwMSIsIkNvbG9yIjp7IiRpZCI6IjMwMiIsIkEiOjI1NSwiUiI6MjEwLCJHIjo3MSwiQiI6Mzh9fSwiSXNWaXNpYmxlIjp0cnVlLCJXaWR0aCI6MC4wLCJIZWlnaHQiOjE2LjAsIkJvcmRlclN0eWxlIjp7IiRpZCI6IjMwMyIsIkxpbmVDb2xvciI6eyIkaWQiOiIzMDQiLCIkdHlwZSI6Ik5MUkUuQ29tbW9uLkRvbS5Tb2xpZENvbG9yQnJ1c2gsIE5MUkUuQ29tbW9uIiwiQ29sb3IiOnsiJGlkIjoiMzA1IiwiQSI6MjU1LCJSIjoyNTUsIkciOjAsIkIiOjB9fSwiTGluZVdlaWdodCI6MC4wLCJMaW5lVHlwZSI6MCwiUGFyZW50U3R5bGUiOm51bGx9LCJQYXJlbnRTdHlsZSI6eyIkcmVmIjoiMTAxIn19LCJUaXRsZVN0eWxlIjp7IiRpZCI6IjMwNiIsIkZvbnRTZXR0aW5ncyI6eyIkaWQiOiIzMDciLCJGb250U2l6ZSI6MTAsIkZvbnROYW1lIjoiQ2FsaWJyaSIsIklzQm9sZCI6dHJ1ZSwiSXNJdGFsaWMiOmZhbHNlLCJJc1VuZGVybGluZWQiOmZhbHNlLCJQYXJlbnRTdHlsZSI6eyIkcmVmIjoiMTA4In19LCJBdXRvU2l6ZSI6MCwiRm9yZWdyb3VuZCI6eyIkaWQiOiIzMDgiLCJDb2xvciI6eyIkaWQiOiIzMDkiLCJBIjoyNTUsIlIiOjIxMCwiRyI6NzEsIkIiOjM4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xMCIsIkxpbmVDb2xvciI6bnVsbCwiTGluZVdlaWdodCI6MC4wLCJMaW5lVHlwZSI6MCwiUGFyZW50U3R5bGUiOm51bGx9LCJQYXJlbnRTdHlsZSI6eyIkcmVmIjoiMTA3In19LCJEYXRlU3R5bGUiOnsiJGlkIjoiMzExIiwiRm9udFNldHRpbmdzIjp7IiRpZCI6IjMxMiIsIkZvbnRTaXplIjoxMCwiRm9udE5hbWUiOiJDYWxpYnJpIiwiSXNCb2xkIjpmYWxzZSwiSXNJdGFsaWMiOmZhbHNlLCJJc1VuZGVybGluZWQiOmZhbHNlLCJQYXJlbnRTdHlsZSI6eyIkcmVmIjoiMTE1In19LCJBdXRvU2l6ZSI6MCwiRm9yZWdyb3VuZCI6eyIkaWQiOiIzMTMiLCJDb2xvciI6eyIkaWQiOiIzMTQ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TUiLCJMaW5lQ29sb3IiOm51bGwsIkxpbmVXZWlnaHQiOjAuMCwiTGluZVR5cGUiOjAsIlBhcmVudFN0eWxlIjpudWxsfSwiUGFyZW50U3R5bGUiOnsiJHJlZiI6IjExNCJ9fSwiRGF0ZUZvcm1hdCI6eyIkaWQiOiIzMTYiLCJGb3JtYXRTdHJpbmciOiJNTU0gZCIsIlNlcGFyYXRvciI6Ii8iLCJVc2VJbnRlcm5hdGlvbmFsRGF0ZUZvcm1hdCI6ZmFsc2V9LCJJc1Zpc2libGUiOnRydWUsIlBhcmVudFN0eWxlIjp7IiRyZWYiOiI4MCJ9fSwiSW5kZXgiOjIsIklkIjoiYmUzYWUzOGYtNjBiMy00MDJkLThhMTMtZjFlOTFlZWM0MWY1IiwiSW1wb3J0SWQiOm51bGwsIlRpdGxlIjoiVGFzayAyIEhlcmUiLCJOb3RlIjpudWxsLCJIeXBlcmxpbmsiOm51bGwsIklzQ2hhbmdlZCI6ZmFsc2UsIklzTmV3Ijp0cnVlfSx7IiRpZCI6IjMxNyIsIkdyb3VwTmFtZSI6bnVsbCwiU3RhcnREYXRlIjoiMjAxNy0wOC0xNVQwMDowMDowMFoiLCJFbmREYXRlIjoiMjAxNy0wOS0xN1QyMzo1OTo1OS45OTlaIiwiUGVyY2VudGFnZUNvbXBsZXRlIjpudWxsLCJTdHlsZSI6eyIkaWQiOiIzMTgiLCJTaGFwZSI6MiwiU2hhcGVUaGlja25lc3MiOjEsIkR1cmF0aW9uRm9ybWF0IjowLCJJbmNsdWRlTm9uV29ya2luZ0RheXNJbkR1cmF0aW9uIjpmYWxzZSwiUGVyY2VudGFnZUNvbXBsZXRlU3R5bGUiOnsiJGlkIjoiMzE5IiwiRm9udFNldHRpbmdzIjp7IiRpZCI6IjMy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MSIsIkxpbmVDb2xvciI6bnVsbCwiTGluZVdlaWdodCI6MC4wLCJMaW5lVHlwZSI6MCwiUGFyZW50U3R5bGUiOm51bGx9LCJQYXJlbnRTdHlsZSI6eyIkcmVmIjoiODEifX0sIkR1cmF0aW9uU3R5bGUiOnsiJGlkIjoiMzIyIiwiRm9udFNldHRpbmdzIjp7IiRpZCI6IjMyMyIsIkZvbnRTaXplIjoxMCwiRm9udE5hbWUiOiJDYWxpYnJpIiwiSXNCb2xkIjpmYWxzZSwiSXNJdGFsaWMiOmZhbHNlLCJJc1VuZGVybGluZWQiOmZhbHNlLCJQYXJlbnRTdHlsZSI6eyIkcmVmIjoiODkifX0sIkF1dG9TaXplIjowLCJGb3JlZ3JvdW5kIjp7IiRpZCI6IjMyNCIsIkNvbG9yIjp7IiRpZCI6IjMyN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YiLCJMaW5lQ29sb3IiOm51bGwsIkxpbmVXZWlnaHQiOjAuMCwiTGluZVR5cGUiOjAsIlBhcmVudFN0eWxlIjpudWxsfSwiUGFyZW50U3R5bGUiOnsiJHJlZiI6Ijg4In19LCJIb3Jpem9udGFsQ29ubmVjdG9yU3R5bGUiOnsiJGlkIjoiMzI3IiwiTGluZUNvbG9yIjp7IiRyZWYiOiI5NiJ9LCJMaW5lV2VpZ2h0IjowLjAsIkxpbmVUeXBlIjowLCJQYXJlbnRTdHlsZSI6eyIkcmVmIjoiOTUifX0sIlZlcnRpY2FsQ29ubmVjdG9yU3R5bGUiOnsiJGlkIjoiMzI4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I5IiwiTWFyZ2luIjp7IiRyZWYiOiIxMDIifSwiUGFkZGluZyI6eyIkcmVmIjoiMTAzIn0sIkJhY2tncm91bmQiOnsiJGlkIjoiMzMwIiwiQ29sb3IiOnsiJGlkIjoiMzMxIiwiQSI6MjU1LCJSIjoyMTAsIkciOjcxLCJCIjozOH19LCJJc1Zpc2libGUiOnRydWUsIldpZHRoIjowLjAsIkhlaWdodCI6MTYuMCwiQm9yZGVyU3R5bGUiOnsiJGlkIjoiMzMyIiwiTGluZUNvbG9yIjp7IiRpZCI6IjMzMyIsIiR0eXBlIjoiTkxSRS5Db21tb24uRG9tLlNvbGlkQ29sb3JCcnVzaCwgTkxSRS5Db21tb24iLCJDb2xvciI6eyIkaWQiOiIzMzQiLCJBIjoyNTUsIlIiOjI1NSwiRyI6MCwiQiI6MH19LCJMaW5lV2VpZ2h0IjowLjAsIkxpbmVUeXBlIjowLCJQYXJlbnRTdHlsZSI6bnVsbH0sIlBhcmVudFN0eWxlIjp7IiRyZWYiOiIxMDEifX0sIlRpdGxlU3R5bGUiOnsiJGlkIjoiMzM1IiwiRm9udFNldHRpbmdzIjp7IiRpZCI6IjMzNiIsIkZvbnRTaXplIjoxMCwiRm9udE5hbWUiOiJDYWxpYnJpIiwiSXNCb2xkIjp0cnVlLCJJc0l0YWxpYyI6ZmFsc2UsIklzVW5kZXJsaW5lZCI6ZmFsc2UsIlBhcmVudFN0eWxlIjp7IiRyZWYiOiIxMDgifX0sIkF1dG9TaXplIjowLCJGb3JlZ3JvdW5kIjp7IiRpZCI6IjMzNyIsIkNvbG9yIjp7IiRpZCI6IjMzOC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pZCI6IjM0MiIsIkNvbG9yIjp7IiRpZCI6IjM0My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NCIsIkxpbmVDb2xvciI6bnVsbCwiTGluZVdlaWdodCI6MC4wLCJMaW5lVHlwZSI6MCwiUGFyZW50U3R5bGUiOm51bGx9LCJQYXJlbnRTdHlsZSI6eyIkcmVmIjoiMTE0In19LCJEYXRlRm9ybWF0Ijp7IiRpZCI6IjM0NSIsIkZvcm1hdFN0cmluZyI6Ik1NTSBkIiwiU2VwYXJhdG9yIjoiLyIsIlVzZUludGVybmF0aW9uYWxEYXRlRm9ybWF0IjpmYWxzZX0sIklzVmlzaWJsZSI6dHJ1ZSwiUGFyZW50U3R5bGUiOnsiJHJlZiI6IjgwIn19LCJJbmRleCI6MywiSWQiOiI5YWExODNkNi01ZGYyLTRiMGMtOGZlYy1kMGEwMDI0NzE1ODMiLCJJbXBvcnRJZCI6bnVsbCwiVGl0bGUiOiJUYXNrIDMgSGVyZSIsIk5vdGUiOm51bGwsIkh5cGVybGluayI6bnVsbCwiSXNDaGFuZ2VkIjpmYWxzZSwiSXNOZXciOnRydWV9LHsiJGlkIjoiMzQ2IiwiR3JvdXBOYW1lIjpudWxsLCJTdGFydERhdGUiOiIyMDE3LTA5LTA4VDAwOjAwOjAwWiIsIkVuZERhdGUiOiIyMDE3LTA5LTMwVDIzOjU5OjU5Ljk5OVoiLCJQZXJjZW50YWdlQ29tcGxldGUiOm51bGwsIlN0eWxlIjp7IiRpZCI6IjM0NyIsIlNoYXBlIjoyLCJTaGFwZVRoaWNrbmVzcyI6MSwiRHVyYXRpb25Gb3JtYXQiOjAsIkluY2x1ZGVOb25Xb3JraW5nRGF5c0luRHVyYXRpb24iOmZhbHNlLCJQZXJjZW50YWdlQ29tcGxldGVTdHlsZSI6eyIkaWQiOiIzNDgiLCJGb250U2V0dGluZ3MiOnsiJGlkIjoiMzQ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wIiwiTGluZUNvbG9yIjpudWxsLCJMaW5lV2VpZ2h0IjowLjAsIkxpbmVUeXBlIjowLCJQYXJlbnRTdHlsZSI6bnVsbH0sIlBhcmVudFN0eWxlIjp7IiRyZWYiOiI4MSJ9fSwiRHVyYXRpb25TdHlsZSI6eyIkaWQiOiIzNTEiLCJGb250U2V0dGluZ3MiOnsiJGlkIjoiMzUyIiwiRm9udFNpemUiOjEwLCJGb250TmFtZSI6IkNhbGlicmkiLCJJc0JvbGQiOmZhbHNlLCJJc0l0YWxpYyI6ZmFsc2UsIklzVW5kZXJsaW5lZCI6ZmFsc2UsIlBhcmVudFN0eWxlIjp7IiRyZWYiOiI4OSJ9fSwiQXV0b1NpemUiOjAsIkZvcmVncm91bmQiOnsiJGlkIjoiMzUzIiwiQ29sb3IiOnsiJGlkIjoiMzU0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NSIsIkxpbmVDb2xvciI6bnVsbCwiTGluZVdlaWdodCI6MC4wLCJMaW5lVHlwZSI6MCwiUGFyZW50U3R5bGUiOm51bGx9LCJQYXJlbnRTdHlsZSI6eyIkcmVmIjoiODgifX0sIkhvcml6b250YWxDb25uZWN0b3JTdHlsZSI6eyIkaWQiOiIzNTYiLCJMaW5lQ29sb3IiOnsiJHJlZiI6Ijk2In0sIkxpbmVXZWlnaHQiOjAuMCwiTGluZVR5cGUiOjAsIlBhcmVudFN0eWxlIjp7IiRyZWYiOiI5NSJ9fSwiVmVydGljYWxDb25uZWN0b3JTdHlsZSI6eyIkaWQiOiIzNTc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NTgiLCJNYXJnaW4iOnsiJHJlZiI6IjEwMiJ9LCJQYWRkaW5nIjp7IiRyZWYiOiIxMDMifSwiQmFja2dyb3VuZCI6eyIkaWQiOiIzNTkiLCJDb2xvciI6eyIkaWQiOiIzNjAiLCJBIjoyNTUsIlIiOjk4LCJHIjoxODEsIkIiOjEyM319LCJJc1Zpc2libGUiOnRydWUsIldpZHRoIjowLjAsIkhlaWdodCI6MTYuMCwiQm9yZGVyU3R5bGUiOnsiJGlkIjoiMzYxIiwiTGluZUNvbG9yIjp7IiRpZCI6IjM2MiIsIiR0eXBlIjoiTkxSRS5Db21tb24uRG9tLlNvbGlkQ29sb3JCcnVzaCwgTkxSRS5Db21tb24iLCJDb2xvciI6eyIkaWQiOiIzNjMiLCJBIjoyNTUsIlIiOjI1NSwiRyI6MCwiQiI6MH19LCJMaW5lV2VpZ2h0IjowLjAsIkxpbmVUeXBlIjowLCJQYXJlbnRTdHlsZSI6bnVsbH0sIlBhcmVudFN0eWxlIjp7IiRyZWYiOiIxMDEifX0sIlRpdGxlU3R5bGUiOnsiJGlkIjoiMzY0IiwiRm9udFNldHRpbmdzIjp7IiRpZCI6IjM2NSIsIkZvbnRTaXplIjoxMCwiRm9udE5hbWUiOiJDYWxpYnJpIiwiSXNCb2xkIjp0cnVlLCJJc0l0YWxpYyI6ZmFsc2UsIklzVW5kZXJsaW5lZCI6ZmFsc2UsIlBhcmVudFN0eWxlIjp7IiRyZWYiOiIxMDgifX0sIkF1dG9TaXplIjowLCJGb3JlZ3JvdW5kIjp7IiRpZCI6IjM2NiIsIkNvbG9yIjp7IiRpZCI6IjM2NyIsIkEiOjI1NSwiUiI6NzIsIkciOjE1NCwiQiI6OTd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Y4IiwiTGluZUNvbG9yIjpudWxsLCJMaW5lV2VpZ2h0IjowLjAsIkxpbmVUeXBlIjowLCJQYXJlbnRTdHlsZSI6bnVsbH0sIlBhcmVudFN0eWxlIjp7IiRyZWYiOiIxMDcifX0sIkRhdGVTdHlsZSI6eyIkaWQiOiIzNjkiLCJGb250U2V0dGluZ3MiOnsiJGlkIjoiMzcwIiwiRm9udFNpemUiOjEwLCJGb250TmFtZSI6IkNhbGlicmkiLCJJc0JvbGQiOmZhbHNlLCJJc0l0YWxpYyI6ZmFsc2UsIklzVW5kZXJsaW5lZCI6ZmFsc2UsIlBhcmVudFN0eWxlIjp7IiRyZWYiOiIxMTUifX0sIkF1dG9TaXplIjowLCJGb3JlZ3JvdW5kIjp7IiRpZCI6IjM3MSIsIkNvbG9yIjp7IiRpZCI6IjM3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3MyIsIkxpbmVDb2xvciI6bnVsbCwiTGluZVdlaWdodCI6MC4wLCJMaW5lVHlwZSI6MCwiUGFyZW50U3R5bGUiOm51bGx9LCJQYXJlbnRTdHlsZSI6eyIkcmVmIjoiMTE0In19LCJEYXRlRm9ybWF0Ijp7IiRpZCI6IjM3NCIsIkZvcm1hdFN0cmluZyI6Ik1NTSBkIiwiU2VwYXJhdG9yIjoiLyIsIlVzZUludGVybmF0aW9uYWxEYXRlRm9ybWF0IjpmYWxzZX0sIklzVmlzaWJsZSI6dHJ1ZSwiUGFyZW50U3R5bGUiOnsiJHJlZiI6IjgwIn19LCJJbmRleCI6NCwiSWQiOiIwNmE2YTIwMC0yMWVhLTRhY2QtYWMyMC1iNDFmN2IzN2IwZGQiLCJJbXBvcnRJZCI6bnVsbCwiVGl0bGUiOiJUYXNrIDQgSGVyZSIsIk5vdGUiOm51bGwsIkh5cGVybGluayI6bnVsbCwiSXNDaGFuZ2VkIjpmYWxzZSwiSXNOZXciOnRydWV9LHsiJGlkIjoiMzc1IiwiR3JvdXBOYW1lIjpudWxsLCJTdGFydERhdGUiOiIyMDE3LTEwLTA0VDAwOjAwOjAwWiIsIkVuZERhdGUiOiIyMDE3LTExLTA3VDIzOjU5OjU5Ljk5OVoiLCJQZXJjZW50YWdlQ29tcGxldGUiOm51bGwsIlN0eWxlIjp7IiRpZCI6IjM3NiIsIlNoYXBlIjoyLCJTaGFwZVRoaWNrbmVzcyI6MSwiRHVyYXRpb25Gb3JtYXQiOjAsIkluY2x1ZGVOb25Xb3JraW5nRGF5c0luRHVyYXRpb24iOmZhbHNlLCJQZXJjZW50YWdlQ29tcGxldGVTdHlsZSI6eyIkaWQiOiIzNzciLCJGb250U2V0dGluZ3MiOnsiJGlkIjoiMzc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c5IiwiTGluZUNvbG9yIjpudWxsLCJMaW5lV2VpZ2h0IjowLjAsIkxpbmVUeXBlIjowLCJQYXJlbnRTdHlsZSI6bnVsbH0sIlBhcmVudFN0eWxlIjp7IiRyZWYiOiI4MSJ9fSwiRHVyYXRpb25TdHlsZSI6eyIkaWQiOiIzODAiLCJGb250U2V0dGluZ3MiOnsiJGlkIjoiMzgxIiwiRm9udFNpemUiOjEwLCJGb250TmFtZSI6IkNhbGlicmkiLCJJc0JvbGQiOmZhbHNlLCJJc0l0YWxpYyI6ZmFsc2UsIklzVW5kZXJsaW5lZCI6ZmFsc2UsIlBhcmVudFN0eWxlIjp7IiRyZWYiOiI4OSJ9fSwiQXV0b1NpemUiOjAsIkZvcmVncm91bmQiOnsiJGlkIjoiMzgyIiwiQ29sb3IiOnsiJGlkIjoiMzgz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4NCIsIkxpbmVDb2xvciI6bnVsbCwiTGluZVdlaWdodCI6MC4wLCJMaW5lVHlwZSI6MCwiUGFyZW50U3R5bGUiOm51bGx9LCJQYXJlbnRTdHlsZSI6eyIkcmVmIjoiODgifX0sIkhvcml6b250YWxDb25uZWN0b3JTdHlsZSI6eyIkaWQiOiIzODUiLCJMaW5lQ29sb3IiOnsiJHJlZiI6Ijk2In0sIkxpbmVXZWlnaHQiOjAuMCwiTGluZVR5cGUiOjAsIlBhcmVudFN0eWxlIjp7IiRyZWYiOiI5NSJ9fSwiVmVydGljYWxDb25uZWN0b3JTdHlsZSI6eyIkaWQiOiIzODY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ODciLCJNYXJnaW4iOnsiJHJlZiI6IjEwMiJ9LCJQYWRkaW5nIjp7IiRyZWYiOiIxMDMifSwiQmFja2dyb3VuZCI6eyIkaWQiOiIzODgiLCJDb2xvciI6eyIkaWQiOiIzODkiLCJBIjoyNTUsIlIiOjk4LCJHIjoxODEsIkIiOjEyM319LCJJc1Zpc2libGUiOnRydWUsIldpZHRoIjowLjAsIkhlaWdodCI6MTYuMCwiQm9yZGVyU3R5bGUiOnsiJGlkIjoiMzkwIiwiTGluZUNvbG9yIjp7IiRpZCI6IjM5MSIsIiR0eXBlIjoiTkxSRS5Db21tb24uRG9tLlNvbGlkQ29sb3JCcnVzaCwgTkxSRS5Db21tb24iLCJDb2xvciI6eyIkaWQiOiIzOTIiLCJBIjoyNTUsIlIiOjI1NSwiRyI6MCwiQiI6MH19LCJMaW5lV2VpZ2h0IjowLjAsIkxpbmVUeXBlIjowLCJQYXJlbnRTdHlsZSI6bnVsbH0sIlBhcmVudFN0eWxlIjp7IiRyZWYiOiIxMDEifX0sIlRpdGxlU3R5bGUiOnsiJGlkIjoiMzkzIiwiRm9udFNldHRpbmdzIjp7IiRpZCI6IjM5NCIsIkZvbnRTaXplIjoxMCwiRm9udE5hbWUiOiJDYWxpYnJpIiwiSXNCb2xkIjp0cnVlLCJJc0l0YWxpYyI6ZmFsc2UsIklzVW5kZXJsaW5lZCI6ZmFsc2UsIlBhcmVudFN0eWxlIjp7IiRyZWYiOiIxMDgifX0sIkF1dG9TaXplIjowLCJGb3JlZ3JvdW5kIjp7IiRpZCI6IjM5NSIsIkNvbG9yIjp7IiRpZCI6IjM5NiIsIkEiOjI1NSwiUiI6NzIsIkciOjE1NCwiQiI6OTd9fSwiTWF4V2lkdGgiOjUxLjExOTQ0OTYxNTQ3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k3IiwiTGluZUNvbG9yIjpudWxsLCJMaW5lV2VpZ2h0IjowLjAsIkxpbmVUeXBlIjowLCJQYXJlbnRTdHlsZSI6bnVsbH0sIlBhcmVudFN0eWxlIjp7IiRyZWYiOiIxMDcifX0sIkRhdGVTdHlsZSI6eyIkaWQiOiIzOTgiLCJGb250U2V0dGluZ3MiOnsiJGlkIjoiMzk5IiwiRm9udFNpemUiOjEwLCJGb250TmFtZSI6IkNhbGlicmkiLCJJc0JvbGQiOmZhbHNlLCJJc0l0YWxpYyI6ZmFsc2UsIklzVW5kZXJsaW5lZCI6ZmFsc2UsIlBhcmVudFN0eWxlIjp7IiRyZWYiOiIxMTUifX0sIkF1dG9TaXplIjowLCJGb3JlZ3JvdW5kIjp7IiRpZCI6IjQwMCIsIkNvbG9yIjp7IiRpZCI6IjQw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pZCI6IjQwMyIsIkZvcm1hdFN0cmluZyI6Ik1NTSBkIiwiU2VwYXJhdG9yIjoiLyIsIlVzZUludGVybmF0aW9uYWxEYXRlRm9ybWF0IjpmYWxzZX0sIklzVmlzaWJsZSI6dHJ1ZSwiUGFyZW50U3R5bGUiOnsiJHJlZiI6IjgwIn19LCJJbmRleCI6NSwiSWQiOiJlNmY1YzkxOC1iZGQ2LTQ5YTEtYWM5MS05Y2YyMjQ2OGEyM2IiLCJJbXBvcnRJZCI6bnVsbCwiVGl0bGUiOiJUYXNrIDUgSGVyZSIsIk5vdGUiOm51bGwsIkh5cGVybGluayI6bnVsbCwiSXNDaGFuZ2VkIjpmYWxzZSwiSXNOZXciOnRydWV9XSwiTXNQcm9qZWN0SXRlbXNUcmVlIjp7IiRpZCI6IjQwNCIsIlJvb3QiOnsiSW1wb3J0SWQiOm51bGwsIklzSW1wb3J0ZWQiOmZhbHNlLCJDaGlsZHJlbiI6W119fSwiTWV0YWRhdGEiOnsiJGlkIjoiNDA1In0sIlNldHRpbmdzIjp7IiRpZCI6IjQwNi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UsIkltcG9ydFR5cGUiOjAsIkZpbGVQYXRoIjpudWxsLCJUaW1lbGluZUltcG9ydGVkIjpmYWxzZX0="/>
  <p:tag name="__MASTER" val="__part_0"/>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__PART_0" val="eyIkaWQiOiIxIiwiQ3VsdHVyZUluZm9OYW1lIjoiZW4tVVMiLCJTdHlsZU5hbWUiOiJSb2FkbWFwIiwiSXNUZW1wbGF0ZSI6dHJ1ZSwiVmVyc2lvbiI6eyIkaWQiOiIyIiwiVmVyc2lvbiI6IjMuMC4xIiwiT3JpZ2luYWxBc3NlbWJseVZlcnNpb24iOiIxLjAwLjAwLjAwIiwiRWRpdGlvbiI6IlBsdXMiLCJJc1BsdXNFZGl0aW9uIjp0cnVlfSwiRWZmZWN0IjoxLCJTdHlsZSI6eyIkaWQiOiIzIiwiVGltZWJhbmRTdHlsZSI6eyIkaWQiOiI0IiwiU2NhbGVNYXJraW5nIjowLCJTaGFwZSI6MTMsIlNoYXBlU3R5bGUiOnsiJGlkIjoiNSIsIk1hcmdpbiI6eyIkaWQiOiI2IiwiVG9wIjowLCJMZWZ0IjoxMCwiUmlnaHQiOjEwLCJCb3R0b20iOjB9LCJQYWRkaW5nIjp7IiRpZCI6IjciLCJUb3AiOjMsIkxlZnQiOjEzLCJSaWdodCI6MTMsIkJvdHRvbSI6M30sIkJhY2tncm91bmQiOnsiJGlkIjoiOCIsIkNvbG9yIjp7IiRpZCI6IjkiLCJBIjoyNTUsIlIiOjY4LCJHIjo4NCwiQiI6MTA2fX0sIklzVmlzaWJsZSI6dHJ1ZSwiV2lkdGgiOjg1OC4wLCJIZWlnaHQiOjMwLjAsIkJvcmRlclN0eWxlIjp7IiRpZCI6IjEwIiwiTGluZUNvbG9yIjp7IiRpZCI6IjExIiwiJHR5cGUiOiJOTFJFLkNvbW1vbi5Eb20uU29saWRDb2xvckJydXNoLCBOTFJFLkNvbW1vbiIsIkNvbG9yIjp7IiRpZCI6IjEyIiwiQSI6MjU1LCJSIjoyNTUsIkciOjAsIkIiOjB9fSwiTGluZVdlaWdodCI6MC4wLCJMaW5lVHlwZSI6MCwiUGFyZW50U3R5bGUiOm51bGx9LCJQYXJlbnRTdHlsZSI6bnVsbH0sIlJpZ2h0RW5kQ2Fwc1N0eWxlIjp7IiRpZCI6IjEzIiwiRm9udFNldHRpbmdzIjp7IiRpZCI6IjE0IiwiRm9udFNpemUiOjE4LCJGb250TmFtZSI6IkNvcmJlbCIsIklzQm9sZCI6ZmFsc2UsIklzSXRhbGljIjpmYWxzZSwiSXNVbmRlcmxpbmVkIjpmYWxzZSwiUGFyZW50U3R5bGUiOm51bGx9LCJBdXRvU2l6ZSI6MCwiRm9yZWdyb3VuZCI6eyIkaWQiOiIxNSIsIkNvbG9yIjp7IiRpZCI6IjE2IiwiQSI6MjU1LCJSIjoxOTIsIkciOjgwLCJCIjo3N319LCJNYXhXaWR0aCI6IkluZmluaXR5IiwiTWF4SGVpZ2h0IjoiSW5maW5pdHkiLCJTbWFydEZvcmVncm91bmRJc0FjdGl2ZSI6ZmFsc2UsIkhvcml6b250YWxBbGlnbm1lbnQiOjAsIlZlcnRpY2FsQWxpZ25tZW50IjowLCJTbWFydEZvcmVncm91bmQiOm51bGwsIk1hcmdpbiI6eyIkaWQiOiIxNyIsIlRvcCI6MCwiTGVmdCI6MCwiUmlnaHQiOjIwLCJCb3R0b20iOjB9LCJQYWRkaW5nIjp7IiRpZCI6IjE4IiwiVG9wIjowLCJMZWZ0IjowLCJSaWdodCI6MCwiQm90dG9tIjowfSwiQmFja2dyb3VuZCI6eyIkaWQiOiIxOSIsIkNvbG9yIjp7IiRpZCI6IjIwIiwiQSI6ODksIlIiOjAsIkciOjAsIkIiOjB9fSwiSXNWaXNpYmxlIjp0cnVlLCJXaWR0aCI6MC4wLCJIZWlnaHQiOjAuMCwiQm9yZGVyU3R5bGUiOm51bGwsIlBhcmVudFN0eWxlIjpudWxsfSwiTGVmdEVuZENhcHNTdHlsZSI6eyIkaWQiOiIyMSIsIkZvbnRTZXR0aW5ncyI6eyIkaWQiOiIyMiIsIkZvbnRTaXplIjoxOCwiRm9udE5hbWUiOiJDb3JiZWwiLCJJc0JvbGQiOmZhbHNlLCJJc0l0YWxpYyI6ZmFsc2UsIklzVW5kZXJsaW5lZCI6ZmFsc2UsIlBhcmVudFN0eWxlIjpudWxsfSwiQXV0b1NpemUiOjAsIkZvcmVncm91bmQiOnsiJGlkIjoiMjMiLCJDb2xvciI6eyIkaWQiOiIyNCIsIkEiOjI1NSwiUiI6MTkyLCJHIjo4MCwiQiI6Nzd9fSwiTWF4V2lkdGgiOiJJbmZpbml0eSIsIk1heEhlaWdodCI6IkluZmluaXR5IiwiU21hcnRGb3JlZ3JvdW5kSXNBY3RpdmUiOmZhbHNlLCJIb3Jpem9udGFsQWxpZ25tZW50IjowLCJWZXJ0aWNhbEFsaWdubWVudCI6MCwiU21hcnRGb3JlZ3JvdW5kIjpudWxsLCJNYXJnaW4iOnsiJGlkIjoiMjUiLCJUb3AiOjAsIkxlZnQiOjIwLCJSaWdodCI6MCwiQm90dG9tIjowfSwiUGFkZGluZyI6eyIkaWQiOiIyNiIsIlRvcCI6MCwiTGVmdCI6MCwiUmlnaHQiOjAsIkJvdHRvbSI6MH0sIkJhY2tncm91bmQiOnsiJGlkIjoiMjciLCJDb2xvciI6eyIkcmVmIjoiMjAifX0sIklzVmlzaWJsZSI6dHJ1ZSwiV2lkdGgiOjAuMCwiSGVpZ2h0IjowLjAsIkJvcmRlclN0eWxlIjpudWxsLCJQYXJlbnRTdHlsZSI6bnVsbH0sIlRvZGF5VGV4dFN0eWxlIjp7IiRpZCI6IjI4IiwiRm9udFNldHRpbmdzIjp7IiRpZCI6IjI5IiwiRm9udFNpemUiOjgsIkZvbnROYW1lIjoiQ2FsaWJyaSIsIklzQm9sZCI6ZmFsc2UsIklzSXRhbGljIjpmYWxzZSwiSXNVbmRlcmxpbmVkIjpmYWxzZSwiUGFyZW50U3R5bGUiOm51bGx9LCJBdXRvU2l6ZSI6MCwiRm9yZWdyb3VuZCI6eyIkaWQiOiIzMCIsIkNvbG9yIjp7IiRpZCI6IjMxIiwiQSI6MjU1LCJSIjowLCJHIjowLCJCIjowfX0sIk1heFdpZHRoIjoyMDAuMCwiTWF4SGVpZ2h0IjoiSW5maW5pdHkiLCJTbWFydEZvcmVncm91bmRJc0FjdGl2ZSI6ZmFsc2UsIkhvcml6b250YWxBbGlnbm1lbnQiOjAsIlZlcnRpY2FsQWxpZ25tZW50IjowLCJTbWFydEZvcmVncm91bmQiOm51bGwsIk1hcmdpbiI6eyIkaWQiOiIzMiIsIlRvcCI6MCwiTGVmdCI6MCwiUmlnaHQiOjAsIkJvdHRvbSI6MH0sIlBhZGRpbmciOnsiJGlkIjoiMzMiLCJUb3AiOjAsIkxlZnQiOjAsIlJpZ2h0IjowLCJCb3R0b20iOjB9LCJCYWNrZ3JvdW5kIjp7IiRpZCI6IjM0IiwiQ29sb3IiOnsiJHJlZiI6IjIwIn19LCJJc1Zpc2libGUiOmZhbHNlLCJXaWR0aCI6MC4wLCJIZWlnaHQiOjAuMCwiQm9yZGVyU3R5bGUiOm51bGwsIlBhcmVudFN0eWxlIjpudWxsfSwiVG9kYXlNYXJrZXJTdHlsZSI6eyIkaWQiOiIzNSIsIk1hcmdpbiI6eyIkaWQiOiIzNiIsIlRvcCI6MCwiTGVmdCI6MCwiUmlnaHQiOjAsIkJvdHRvbSI6MH0sIlBhZGRpbmciOnsiJGlkIjoiMzciLCJUb3AiOjAsIkxlZnQiOjAsIlJpZ2h0IjowLCJCb3R0b20iOjB9LCJCYWNrZ3JvdW5kIjp7IiRpZCI6IjM4IiwiQ29sb3IiOnsiJGlkIjoiMzkiLCJBIjoyNTUsIlIiOjI1NSwiRyI6MCwiQiI6MH19LCJJc1Zpc2libGUiOnRydWUsIldpZHRoIjowLjAsIkhlaWdodCI6MC4wLCJCb3JkZXJTdHlsZSI6bnVsbCwiUGFyZW50U3R5bGUiOm51bGx9LCJTY2FsZVN0eWxlIjp7IiRpZCI6IjQwIiwiU2hvd1NlZ21lbnRTZXBhcmF0b3JzIjp0cnVlLCJTZWdtZW50U2VwYXJhdG9yT3BhY2l0eSI6MzAsIkZvbnRTZXR0aW5ncyI6eyIkaWQiOiI0MSIsIkZvbnRTaXplIjoxMiwiRm9udE5hbWUiOiJDYWxpYnJpIiwiSXNCb2xkIjpmYWxzZSwiSXNJdGFsaWMiOmZhbHNlLCJJc1VuZGVybGluZWQiOmZhbHNlLCJQYXJlbnRTdHlsZSI6bnVsbH0sIkF1dG9TaXplIjowLCJGb3JlZ3JvdW5kIjp7IiRpZCI6IjQyIiwiQ29sb3IiOnsiJGlkIjoiNDMiLCJBIjoyNTUsIlIiOjIzMSwiRyI6MjMwLCJCIjoyMzB9fSwiTWF4V2lkdGgiOjIwMC4wLCJNYXhIZWlnaHQiOiJJbmZpbml0eSIsIlNtYXJ0Rm9yZWdyb3VuZElzQWN0aXZlIjpmYWxzZSwiSG9yaXpvbnRhbEFsaWdubWVudCI6MCwiVmVydGljYWxBbGlnbm1lbnQiOjEsIlNtYXJ0Rm9yZWdyb3VuZCI6bnVsbCwiTWFyZ2luIjp7IiRpZCI6IjQ0IiwiVG9wIjowLCJMZWZ0Ijo1LCJSaWdodCI6MCwiQm90dG9tIjowfSwiUGFkZGluZyI6eyIkaWQiOiI0NSIsIlRvcCI6MCwiTGVmdCI6MCwiUmlnaHQiOjAsIkJvdHRvbSI6MH0sIkJhY2tncm91bmQiOnsiJGlkIjoiNDYiLCJDb2xvciI6eyIkcmVmIjoiMjAifX0sIklzVmlzaWJsZSI6dHJ1ZSwiV2lkdGgiOjAuMCwiSGVpZ2h0IjowLjAsIkJvcmRlclN0eWxlIjpudWxsLCJQYXJlbnRTdHlsZSI6bnVsbH0sIkVsYXBzZWRUaW1lQmFja2dyb3VuZCI6eyIkaWQiOiI0NyIsIkNvbG9yIjp7IiRpZCI6IjQ4IiwiQSI6NzcsIlIiOjAsIkciOjAsIkIiOjB9fSwiQXBwZW5kWWVhck9uWWVhckNoYW5nZSI6dHJ1ZSwiRWxhcHNlZFRpbWVGb3JtYXQiOjEsIlRvZGF5TWFya2VyUG9zaXRpb24iOjAsIlF1aWNrUG9zaXRpb24iOjMsIkFic29sdXRlUG9zaXRpb24iOjIyOS41LCJNYXJnaW4iOnsiJGlkIjoiNDkiLCJUb3AiOjAsIkxlZnQiOjEwLCJSaWdodCI6MTAsIkJvdHRvbSI6MH0sIlBhZGRpbmciOnsiJGlkIjoiNTAiLCJUb3AiOjAsIkxlZnQiOjAsIlJpZ2h0IjowLCJCb3R0b20iOjB9LCJCYWNrZ3JvdW5kIjp7IiRpZCI6IjUxIiwiQ29sb3IiOnsiJGlkIjoiNTIiLCJBIjoyNTUsIlIiOjY4LCJHIjo4NCwiQiI6MTA2fX0sIklzVmlzaWJsZSI6dHJ1ZSwiV2lkdGgiOjAuMCwiSGVpZ2h0IjowLjAsIkJvcmRlclN0eWxlIjpudWxsLCJQYXJlbnRTdHlsZSI6bnVsbH0sIkRlZmF1bHRNaWxlc3RvbmVTdHlsZSI6eyIkaWQiOiI1MyIsIlNoYXBlIjowLCJDb25uZWN0b3JNYXJnaW4iOnsiJGlkIjoiNTQiLCJUb3AiOjAsIkxlZnQiOjIsIlJpZ2h0IjoyLCJCb3R0b20iOjB9LCJDb25uZWN0b3JTdHlsZSI6eyIkaWQiOiI1NSIsIkxpbmVDb2xvciI6eyIkaWQiOiI1NiIsIiR0eXBlIjoiTkxSRS5Db21tb24uRG9tLlNvbGlkQ29sb3JCcnVzaCwgTkxSRS5Db21tb24iLCJDb2xvciI6eyIkaWQiOiI1NyIsIkEiOjI1NSwiUiI6NzksIkciOjEyOSwiQiI6MTg5fX0sIkxpbmVXZWlnaHQiOjEuMCwiTGluZVR5cGUiOjAsIlBhcmVudFN0eWxlIjpudWxsfSwiSXNCZWxvd1RpbWViYW5kIjpmYWxzZSwiSGlkZURhdGUiOmZhbHNlLCJTaGFwZVNpemUiOjEsIlNwYWNpbmciOjIuMCwiUGFkZGluZyI6eyIkaWQiOiI1OCIsIlRvcCI6NywiTGVmdCI6MywiUmlnaHQiOjAsIkJvdHRvbSI6Mn0sIlNoYXBlU3R5bGUiOnsiJGlkIjoiNTkiLCJNYXJnaW4iOnsiJGlkIjoiNjAiLCJUb3AiOjAsIkxlZnQiOjAsIlJpZ2h0IjowLCJCb3R0b20iOjB9LCJQYWRkaW5nIjp7IiRpZCI6IjYxIiwiVG9wIjowLCJMZWZ0IjowLCJSaWdodCI6MCwiQm90dG9tIjowfSwiQmFja2dyb3VuZCI6bnVsbCwiSXNWaXNpYmxlIjp0cnVlLCJXaWR0aCI6MTguMCwiSGVpZ2h0IjoyMC4wLCJCb3JkZXJTdHlsZSI6eyIkaWQiOiI2MiIsIkxpbmVDb2xvciI6eyIkaWQiOiI2MyIsIiR0eXBlIjoiTkxSRS5Db21tb24uRG9tLlNvbGlkQ29sb3JCcnVzaCwgTkxSRS5Db21tb24iLCJDb2xvciI6eyIkaWQiOiI2NCIsIkEiOjI1NSwiUiI6MjU1LCJHIjowLCJCIjowfX0sIkxpbmVXZWlnaHQiOjAuMCwiTGluZVR5cGUiOjAsIlBhcmVudFN0eWxlIjpudWxsfSwiUGFyZW50U3R5bGUiOm51bGx9LCJUaXRsZVN0eWxlIjp7IiRpZCI6IjY1IiwiRm9udFNldHRpbmdzIjp7IiRpZCI6IjY2IiwiRm9udFNpemUiOjE0LCJGb250TmFtZSI6IkNvcmJlbCIsIklzQm9sZCI6ZmFsc2UsIklzSXRhbGljIjpmYWxzZSwiSXNVbmRlcmxpbmVkIjpmYWxzZSwiUGFyZW50U3R5bGUiOm51bGx9LCJBdXRvU2l6ZSI6MCwiRm9yZWdyb3VuZCI6eyIkaWQiOiI2NyIsIkNvbG9yIjp7IiRpZCI6IjY4IiwiQSI6MjU1LCJSIjowLCJHIjowLCJCIjowfX0sIk1heFdpZHRoIjoyMDAuMCwiTWF4SGVpZ2h0IjoiSW5maW5pdHkiLCJTbWFydEZvcmVncm91bmRJc0FjdGl2ZSI6ZmFsc2UsIkhvcml6b250YWxBbGlnbm1lbnQiOjEsIlZlcnRpY2FsQWxpZ25tZW50IjowLCJTbWFydEZvcmVncm91bmQiOm51bGwsIk1hcmdpbiI6eyIkaWQiOiI2OSIsIlRvcCI6MCwiTGVmdCI6MCwiUmlnaHQiOjAsIkJvdHRvbSI6MH0sIlBhZGRpbmciOnsiJGlkIjoiNzAiLCJUb3AiOjAsIkxlZnQiOjAsIlJpZ2h0IjowLCJCb3R0b20iOjB9LCJCYWNrZ3JvdW5kIjp7IiRpZCI6IjcxIiwiQ29sb3IiOnsiJHJlZiI6IjIwIn19LCJJc1Zpc2libGUiOnRydWUsIldpZHRoIjowLjAsIkhlaWdodCI6MC4wLCJCb3JkZXJTdHlsZSI6bnVsbCwiUGFyZW50U3R5bGUiOm51bGx9LCJEYXRlU3R5bGUiOnsiJGlkIjoiNzIiLCJGb250U2V0dGluZ3MiOnsiJGlkIjoiNzMiLCJGb250U2l6ZSI6MTEsIkZvbnROYW1lIjoiQ29yYmVsIiwiSXNCb2xkIjpmYWxzZSwiSXNJdGFsaWMiOmZhbHNlLCJJc1VuZGVybGluZWQiOmZhbHNlLCJQYXJlbnRTdHlsZSI6bnVsbH0sIkF1dG9TaXplIjowLCJGb3JlZ3JvdW5kIjp7IiRpZCI6Ijc0IiwiQ29sb3IiOnsiJGlkIjoiNzUiLCJBIjoyNTUsIlIiOjIwOSwiRyI6NDAsIkIiOjQ2fX0sIk1heFdpZHRoIjoyMDAuMCwiTWF4SGVpZ2h0IjoiSW5maW5pdHkiLCJTbWFydEZvcmVncm91bmRJc0FjdGl2ZSI6ZmFsc2UsIkhvcml6b250YWxBbGlnbm1lbnQiOjAsIlZlcnRpY2FsQWxpZ25tZW50IjowLCJTbWFydEZvcmVncm91bmQiOm51bGwsIk1hcmdpbiI6eyIkaWQiOiI3NiIsIlRvcCI6MCwiTGVmdCI6MCwiUmlnaHQiOjAsIkJvdHRvbSI6MH0sIlBhZGRpbmciOnsiJGlkIjoiNzciLCJUb3AiOjAsIkxlZnQiOjAsIlJpZ2h0IjowLCJCb3R0b20iOjB9LCJCYWNrZ3JvdW5kIjp7IiRpZCI6Ijc4IiwiQ29sb3IiOnsiJHJlZiI6IjIwIn19LCJJc1Zpc2libGUiOnRydWUsIldpZHRoIjowLjAsIkhlaWdodCI6MC4wLCJCb3JkZXJTdHlsZSI6bnVsbCwiUGFyZW50U3R5bGUiOm51bGx9LCJEYXRlRm9ybWF0Ijp7IiRpZCI6Ijc5IiwiRm9ybWF0U3RyaW5nIjoiTU1NIGQiLCJTZXBhcmF0b3IiOiIvIiwiVXNlSW50ZXJuYXRpb25hbERhdGVGb3JtYXQiOmZhbHNlfSwiSXNWaXNpYmxlIjp0cnVlLCJQYXJlbnRTdHlsZSI6bnVsbH0sIkRlZmF1bHRUYXNrU3R5bGUiOnsiJGlkIjoiODAiLCJTaGFwZSI6MiwiU2hhcGVUaGlja25lc3MiOjEsIkR1cmF0aW9uRm9ybWF0IjowLCJJbmNsdWRlTm9uV29ya2luZ0RheXNJbkR1cmF0aW9uIjpmYWxzZSwiUGVyY2VudGFnZUNvbXBsZXRlU3R5bGUiOnsiJGlkIjoiODEiLCJGb250U2V0dGluZ3MiOnsiJGlkIjoiODIiLCJGb250U2l6ZSI6MTAsIkZvbnROYW1lIjoiQ2FsaWJyaSIsIklzQm9sZCI6ZmFsc2UsIklzSXRhbGljIjpmYWxzZSwiSXNVbmRlcmxpbmVkIjpmYWxzZSwiUGFyZW50U3R5bGUiOm51bGx9LCJBdXRvU2l6ZSI6MCwiRm9yZWdyb3VuZCI6eyIkaWQiOiI4MyIsIkNvbG9yIjp7IiRpZCI6Ijg0IiwiQSI6MjU1LCJSIjoxOTIsIkciOjgwLCJCIjo3N319LCJNYXhXaWR0aCI6MjAwLjAsIk1heEhlaWdodCI6IkluZmluaXR5IiwiU21hcnRGb3JlZ3JvdW5kSXNBY3RpdmUiOmZhbHNlLCJIb3Jpem9udGFsQWxpZ25tZW50IjowLCJWZXJ0aWNhbEFsaWdubWVudCI6MCwiU21hcnRGb3JlZ3JvdW5kIjpudWxsLCJNYXJnaW4iOnsiJGlkIjoiODUiLCJUb3AiOjAsIkxlZnQiOjAsIlJpZ2h0IjowLCJCb3R0b20iOjB9LCJQYWRkaW5nIjp7IiRpZCI6Ijg2IiwiVG9wIjowLCJMZWZ0IjowLCJSaWdodCI6MCwiQm90dG9tIjowfSwiQmFja2dyb3VuZCI6eyIkaWQiOiI4NyIsIkNvbG9yIjp7IiRyZWYiOiIyMCJ9fSwiSXNWaXNpYmxlIjp0cnVlLCJXaWR0aCI6MC4wLCJIZWlnaHQiOjAuMCwiQm9yZGVyU3R5bGUiOm51bGwsIlBhcmVudFN0eWxlIjpudWxsfSwiRHVyYXRpb25TdHlsZSI6eyIkaWQiOiI4OCIsIkZvbnRTZXR0aW5ncyI6eyIkaWQiOiI4OSIsIkZvbnRTaXplIjoxMiwiRm9udE5hbWUiOiJDYWxpYnJpIiwiSXNCb2xkIjpmYWxzZSwiSXNJdGFsaWMiOmZhbHNlLCJJc1VuZGVybGluZWQiOmZhbHNlLCJQYXJlbnRTdHlsZSI6bnVsbH0sIkF1dG9TaXplIjowLCJGb3JlZ3JvdW5kIjp7IiRpZCI6IjkwIiwiQ29sb3IiOnsiJGlkIjoiOTEiLCJBIjoyNTUsIlIiOjI1NSwiRyI6MjU1LCJCIjoyNTV9fSwiTWF4V2lkdGgiOjIwMC4wLCJNYXhIZWlnaHQiOiJJbmZpbml0eSIsIlNtYXJ0Rm9yZWdyb3VuZElzQWN0aXZlIjpmYWxzZSwiSG9yaXpvbnRhbEFsaWdubWVudCI6MCwiVmVydGljYWxBbGlnbm1lbnQiOjAsIlNtYXJ0Rm9yZWdyb3VuZCI6bnVsbCwiTWFyZ2luIjp7IiRpZCI6IjkyIiwiVG9wIjowLCJMZWZ0IjowLCJSaWdodCI6MCwiQm90dG9tIjowfSwiUGFkZGluZyI6eyIkaWQiOiI5MyIsIlRvcCI6MCwiTGVmdCI6MCwiUmlnaHQiOjAsIkJvdHRvbSI6MH0sIkJhY2tncm91bmQiOnsiJGlkIjoiOTQiLCJDb2xvciI6eyIkcmVmIjoiMjAifX0sIklzVmlzaWJsZSI6dHJ1ZSwiV2lkdGgiOjAuMCwiSGVpZ2h0IjowLjAsIkJvcmRlclN0eWxlIjpudWxsLCJQYXJlbnRTdHlsZSI6bnVsbH0sIkhvcml6b250YWxDb25uZWN0b3JTdHlsZSI6eyIkaWQiOiI5NSIsIkxpbmVDb2xvciI6eyIkaWQiOiI5NiIsIiR0eXBlIjoiTkxSRS5Db21tb24uRG9tLlNvbGlkQ29sb3JCcnVzaCwgTkxSRS5Db21tb24iLCJDb2xvciI6eyIkaWQiOiI5NyIsIkEiOjI1NSwiUiI6MjMxLCJHIjoyMzAsIkIiOjIzMH19LCJMaW5lV2VpZ2h0IjowLjAsIkxpbmVUeXBlIjowLCJQYXJlbnRTdHlsZSI6bnVsbH0sIlZlcnRpY2FsQ29ubmVjdG9yU3R5bGUiOnsiJGlkIjoiOTgiLCJMaW5lQ29sb3IiOnsiJGlkIjoiOTkiLCIkdHlwZSI6Ik5MUkUuQ29tbW9uLkRvbS5Tb2xpZENvbG9yQnJ1c2gsIE5MUkUuQ29tbW9uIiwiQ29sb3IiOnsiJGlkIjoiMTAwIiwiQSI6MjU1LCJSIjoyMzEsIkciOjIzMCwiQiI6MjMwfX0sIkxpbmVXZWlnaHQiOjAuMCwiTGluZVR5cGUiOjAsIlBhcmVudFN0eWxlIjpudWxsfSwiTWFyZ2luIjpudWxsLCJTdGFydERhdGVQb3NpdGlvbiI6NCwiRW5kRGF0ZVBvc2l0aW9uIjo0LCJUaXRsZVBvc2l0aW9uIjozLCJEdXJhdGlvblBvc2l0aW9uIjo2LCJQZXJjZW50YWdlQ29tcGxldGVkUG9zaXRpb24iOjYsIlNwYWNpbmciOjEwLCJJc0JlbG93VGltZWJhbmQiOnRydWUsIlBlcmNlbnRhZ2VDb21wbGV0ZVNoYXBlT3BhY2l0eSI6MzUsIlNoYXBlU3R5bGUiOnsiJGlkIjoiMTAxIiwiTWFyZ2luIjp7IiRpZCI6IjEwMiIsIlRvcCI6MCwiTGVmdCI6NCwiUmlnaHQiOjQsIkJvdHRvbSI6MH0sIlBhZGRpbmciOnsiJGlkIjoiMTAzIiwiVG9wIjowLCJMZWZ0IjowLCJSaWdodCI6MCwiQm90dG9tIjowfSwiQmFja2dyb3VuZCI6bnVsbCwiSXNWaXNpYmxlIjp0cnVlLCJXaWR0aCI6MC4wLCJIZWlnaHQiOjE2LjAsIkJvcmRlclN0eWxlIjp7IiRpZCI6IjEwNCIsIkxpbmVDb2xvciI6eyIkaWQiOiIxMDUiLCIkdHlwZSI6Ik5MUkUuQ29tbW9uLkRvbS5Tb2xpZENvbG9yQnJ1c2gsIE5MUkUuQ29tbW9uIiwiQ29sb3IiOnsiJGlkIjoiMTA2IiwiQSI6MjU1LCJSIjoyNTUsIkciOjAsIkIiOjB9fSwiTGluZVdlaWdodCI6MC4wLCJMaW5lVHlwZSI6MCwiUGFyZW50U3R5bGUiOm51bGx9LCJQYXJlbnRTdHlsZSI6bnVsbH0sIlRpdGxlU3R5bGUiOnsiJGlkIjoiMTA3IiwiRm9udFNldHRpbmdzIjp7IiRpZCI6IjEwOCIsIkZvbnRTaXplIjoxNCwiRm9udE5hbWUiOiJDb3JiZWwiLCJJc0JvbGQiOmZhbHNlLCJJc0l0YWxpYyI6ZmFsc2UsIklzVW5kZXJsaW5lZCI6ZmFsc2UsIlBhcmVudFN0eWxlIjpudWxsfSwiQXV0b1NpemUiOjAsIkZvcmVncm91bmQiOnsiJGlkIjoiMTA5IiwiQ29sb3IiOnsiJGlkIjoiMTEwIiwiQSI6MjU1LCJSIjowLCJHIjowLCJCIjowfX0sIk1heFdpZHRoIjoyMDAuMCwiTWF4SGVpZ2h0IjoiSW5maW5pdHkiLCJTbWFydEZvcmVncm91bmRJc0FjdGl2ZSI6ZmFsc2UsIkhvcml6b250YWxBbGlnbm1lbnQiOjIsIlZlcnRpY2FsQWxpZ25tZW50IjowLCJTbWFydEZvcmVncm91bmQiOm51bGwsIk1hcmdpbiI6eyIkaWQiOiIxMTEiLCJUb3AiOjAsIkxlZnQiOjAsIlJpZ2h0IjowLCJCb3R0b20iOjB9LCJQYWRkaW5nIjp7IiRpZCI6IjExMiIsIlRvcCI6MCwiTGVmdCI6MCwiUmlnaHQiOjAsIkJvdHRvbSI6MH0sIkJhY2tncm91bmQiOnsiJGlkIjoiMTEzIiwiQ29sb3IiOnsiJHJlZiI6IjIwIn19LCJJc1Zpc2libGUiOnRydWUsIldpZHRoIjowLjAsIkhlaWdodCI6MC4wLCJCb3JkZXJTdHlsZSI6bnVsbCwiUGFyZW50U3R5bGUiOm51bGx9LCJEYXRlU3R5bGUiOnsiJGlkIjoiMTE0IiwiRm9udFNldHRpbmdzIjp7IiRpZCI6IjExNSIsIkZvbnRTaXplIjoxMiwiRm9udE5hbWUiOiJDYWxpYnJpIiwiSXNCb2xkIjpmYWxzZSwiSXNJdGFsaWMiOmZhbHNlLCJJc1VuZGVybGluZWQiOmZhbHNlLCJQYXJlbnRTdHlsZSI6bnVsbH0sIkF1dG9TaXplIjowLCJGb3JlZ3JvdW5kIjp7IiRpZCI6IjExNiIsIkNvbG9yIjp7IiRpZCI6IjExNyIsIkEiOjI1NSwiUiI6MjU1LCJHIjoyNTUsIkIiOjI1NX19LCJNYXhXaWR0aCI6MjAwLjAsIk1heEhlaWdodCI6IkluZmluaXR5IiwiU21hcnRGb3JlZ3JvdW5kSXNBY3RpdmUiOmZhbHNlLCJIb3Jpem9udGFsQWxpZ25tZW50IjowLCJWZXJ0aWNhbEFsaWdubWVudCI6MCwiU21hcnRGb3JlZ3JvdW5kIjpudWxsLCJNYXJnaW4iOnsiJGlkIjoiMTE4IiwiVG9wIjowLCJMZWZ0IjowLCJSaWdodCI6MCwiQm90dG9tIjowfSwiUGFkZGluZyI6eyIkaWQiOiIxMTkiLCJUb3AiOjAsIkxlZnQiOjAsIlJpZ2h0IjowLCJCb3R0b20iOjB9LCJCYWNrZ3JvdW5kIjp7IiRpZCI6IjEyMCIsIkNvbG9yIjp7IiRyZWYiOiIyMCJ9fSwiSXNWaXNpYmxlIjp0cnVlLCJXaWR0aCI6MC4wLCJIZWlnaHQiOjAuMCwiQm9yZGVyU3R5bGUiOm51bGwsIlBhcmVudFN0eWxlIjpudWxsfSwiRGF0ZUZvcm1hdCI6eyIkaWQiOiIxMjEiLCJGb3JtYXRTdHJpbmciOiJNTU0gZCIsIlNlcGFyYXRvciI6Ii8iLCJVc2VJbnRlcm5hdGlvbmFsRGF0ZUZvcm1hdCI6ZmFsc2V9LCJJc1Zpc2libGUiOnRydWUsIlBhcmVudFN0eWxlIjpudWxsfSwiU2hvd0VsYXBzZWRUaW1lR3JhZGllbnRTdHlsZSI6ZmFsc2V9LCJTY2FsZSI6eyIkaWQiOiIxMjIiLCJTdGFydERhdGUiOiIyMDE3LTA1LTEwVDIzOjU5OjU5Ljk5OVoiLCJFbmREYXRlIjoiMjAxOC0wMS0zMFQyMzo1OTo1OS45OTlaIiwiRm9ybWF0IjoiTU1NIiwiVHlwZSI6MiwiQXV0b0RhdGVSYW5nZSI6dHJ1ZSwiV29ya2luZ0RheXMiOjMxLCJUb2RheU1hcmtlclRleHQiOiJUb2RheSIsIkF1dG9TY2FsZVR5cGUiOnRydWV9LCJNaWxlc3RvbmVzIjpbeyIkaWQiOiIxMjMiLCJEYXRlIjoiMjAxNy0wNS0xMFQyMzo1OTo1OS45OTlaIiwiU3R5bGUiOnsiJGlkIjoiMTI0IiwiU2hhcGUiOjIsIkNvbm5lY3Rvck1hcmdpbiI6eyIkcmVmIjoiNTQifSwiQ29ubmVjdG9yU3R5bGUiOnsiJGlkIjoiMTI1IiwiTGluZUNvbG9yIjp7IiRpZCI6IjEyNiIsIiR0eXBlIjoiTkxSRS5Db21tb24uRG9tLlNvbGlkQ29sb3JCcnVzaCwgTkxSRS5Db21tb24iLCJDb2xvciI6eyIkaWQiOiIxMjciLCJBIjoyNTUsIlIiOjAsIkciOjExNCwiQiI6MTg4fX0sIkxpbmVXZWlnaHQiOjEuMCwiTGluZVR5cGUiOjAsIlBhcmVudFN0eWxlIjp7IiRyZWYiOiI1NSJ9fSwiSXNCZWxvd1RpbWViYW5kIjpmYWxzZSwiSGlkZURhdGUiOmZhbHNlLCJTaGFwZVNpemUiOjEsIlNwYWNpbmciOjAuMCwiUGFkZGluZyI6eyIkaWQiOiIxMjgiLCJUb3AiOjAsIkxlZnQiOjAsIlJpZ2h0IjowLCJCb3R0b20iOjB9LCJTaGFwZVN0eWxlIjp7IiRpZCI6IjEyOSIsIk1hcmdpbiI6eyIkcmVmIjoiNjAifSwiUGFkZGluZyI6eyIkcmVmIjoiNjEifSwiQmFja2dyb3VuZCI6eyIkaWQiOiIxMzAiLCJDb2xvciI6eyIkaWQiOiIxMzEiLCJBIjoyNTUsIlIiOjgsIkciOjEyNywiQiI6MTk1fX0sIklzVmlzaWJsZSI6dHJ1ZSwiV2lkdGgiOjEzLjAsIkhlaWdodCI6MTMuMCwiQm9yZGVyU3R5bGUiOnsiJGlkIjoiMTMyIiwiTGluZUNvbG9yIjp7IiRyZWYiOiI2MyJ9LCJMaW5lV2VpZ2h0IjowLjAsIkxpbmVUeXBlIjowLCJQYXJlbnRTdHlsZSI6eyIkcmVmIjoiNjIifX0sIlBhcmVudFN0eWxlIjp7IiRyZWYiOiI1OSJ9fSwiVGl0bGVTdHlsZSI6eyIkaWQiOiIxMzMiLCJGb250U2V0dGluZ3MiOnsiJGlkIjoiMTM0IiwiRm9udFNpemUiOjEwLCJGb250TmFtZSI6IkNhbGlicmkiLCJJc0JvbGQiOnRydWUsIklzSXRhbGljIjpmYWxzZSwiSXNVbmRlcmxpbmVkIjpmYWxzZSwiUGFyZW50U3R5bGUiOnsiJHJlZiI6IjY2In19LCJBdXRvU2l6ZSI6MCwiRm9yZWdyb3VuZCI6eyIkaWQiOiIxMzUiLCJDb2xvciI6eyIkaWQiOiIxMzYiLCJBIjoyNTUsIlIiOjU5LCJHIjo4OSwiQiI6MTUyfX0sIk1heFdpZHRoIjo1MS42MjUwMzgxNDY5NzI2NTYsIk1heEhlaWdodCI6IkluZmluaXR5IiwiU21hcnRGb3JlZ3JvdW5kSXNBY3RpdmUiOmZhbHNlLCJIb3Jpem9udGFsQWxpZ25tZW50IjowLCJWZXJ0aWNhbEFsaWdubWVudCI6MCwiU21hcnRGb3JlZ3JvdW5kIjpudWxsLCJNYXJnaW4iOnsiJHJlZiI6IjY5In0sIlBhZGRpbmciOnsiJHJlZiI6IjcwIn0sIkJhY2tncm91bmQiOnsiJHJlZiI6IjcxIn0sIklzVmlzaWJsZSI6dHJ1ZSwiV2lkdGgiOjAuMCwiSGVpZ2h0IjowLjAsIkJvcmRlclN0eWxlIjp7IiRpZCI6IjEzNyIsIkxpbmVDb2xvciI6bnVsbCwiTGluZVdlaWdodCI6MC4wLCJMaW5lVHlwZSI6MCwiUGFyZW50U3R5bGUiOm51bGx9LCJQYXJlbnRTdHlsZSI6eyIkcmVmIjoiNjUifX0sIkRhdGVTdHlsZSI6eyIkaWQiOiIxMzgiLCJGb250U2V0dGluZ3MiOnsiJGlkIjoiMTM5IiwiRm9udFNpemUiOjEwLCJGb250TmFtZSI6IkNhbGlicmkiLCJJc0JvbGQiOmZhbHNlLCJJc0l0YWxpYyI6ZmFsc2UsIklzVW5kZXJsaW5lZCI6ZmFsc2UsIlBhcmVudFN0eWxlIjp7IiRyZWYiOiI3MyJ9fSwiQXV0b1NpemUiOjAsIkZvcmVncm91bmQiOnsiJGlkIjoiMTQwIiwiQ29sb3IiOnsiJGlkIjoiMTQxIiwiQSI6MjU1LCJSIjoxMjcsIkciOjEyNywiQiI6MTI3fX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0cnVlLCJXaWR0aCI6MC4wLCJIZWlnaHQiOjAuMCwiQm9yZGVyU3R5bGUiOnsiJGlkIjoiMTQyIiwiTGluZUNvbG9yIjpudWxsLCJMaW5lV2VpZ2h0IjowLjAsIkxpbmVUeXBlIjowLCJQYXJlbnRTdHlsZSI6bnVsbH0sIlBhcmVudFN0eWxlIjp7IiRyZWYiOiI3MiJ9fSwiRGF0ZUZvcm1hdCI6eyIkcmVmIjoiNzkifSwiSXNWaXNpYmxlIjp0cnVlLCJQYXJlbnRTdHlsZSI6eyIkcmVmIjoiNTMifX0sIlBvc2l0aW9uIjp7IlJhdGlvIjowLjE3NTM5NjAyMjA5MDIwNTQ0LCJJc0N1c3RvbSI6dHJ1ZX0sIklkIjoiYTU4ZjI5NDgtN2MwMy00M2MwLThhYmMtZjQxOTEzZTQwY2FlIiwiSW1wb3J0SWQiOm51bGwsIlRpdGxlIjoiTWlsZXN0b25lIDEiLCJOb3RlIjpudWxsLCJIeXBlcmxpbmsiOm51bGwsIklzQ2hhbmdlZCI6ZmFsc2UsIklzTmV3Ijp0cnVlfSx7IiRpZCI6IjE0MyIsIkRhdGUiOiIyMDE3LTA1LTE1VDIzOjU5OjU5Ljk5OVoiLCJTdHlsZSI6eyIkaWQiOiIxNDQiLCJTaGFwZSI6MiwiQ29ubmVjdG9yTWFyZ2luIjp7IiRyZWYiOiI1NCJ9LCJDb25uZWN0b3JTdHlsZSI6eyIkaWQiOiIxNDUiLCJMaW5lQ29sb3IiOnsiJGlkIjoiMTQ2IiwiJHR5cGUiOiJOTFJFLkNvbW1vbi5Eb20uU29saWRDb2xvckJydXNoLCBOTFJFLkNvbW1vbiIsIkNvbG9yIjp7IiRpZCI6IjE0NyIsIkEiOjI1NSwiUiI6OCwiRyI6MTI3LCJCIjoxOTV9fSwiTGluZVdlaWdodCI6MS4wLCJMaW5lVHlwZSI6MCwiUGFyZW50U3R5bGUiOnsiJHJlZiI6IjU1In19LCJJc0JlbG93VGltZWJhbmQiOmZhbHNlLCJIaWRlRGF0ZSI6ZmFsc2UsIlNoYXBlU2l6ZSI6MSwiU3BhY2luZyI6MC4wLCJQYWRkaW5nIjp7IiRpZCI6IjE0OCIsIlRvcCI6MCwiTGVmdCI6MCwiUmlnaHQiOjAsIkJvdHRvbSI6MH0sIlNoYXBlU3R5bGUiOnsiJGlkIjoiMTQ5IiwiTWFyZ2luIjp7IiRyZWYiOiI2MCJ9LCJQYWRkaW5nIjp7IiRyZWYiOiI2MSJ9LCJCYWNrZ3JvdW5kIjp7IiRpZCI6IjE1MCIsIkNvbG9yIjp7IiRpZCI6IjE1MSIsIkEiOjI1NSwiUiI6OCwiRyI6MTI3LCJCIjoxOTV9fSwiSXNWaXNpYmxlIjp0cnVlLCJXaWR0aCI6MTMuMCwiSGVpZ2h0IjoxMy4wLCJCb3JkZXJTdHlsZSI6eyIkaWQiOiIxNTIiLCJMaW5lQ29sb3IiOnsiJHJlZiI6IjYzIn0sIkxpbmVXZWlnaHQiOjAuMCwiTGluZVR5cGUiOjAsIlBhcmVudFN0eWxlIjp7IiRyZWYiOiI2MiJ9fSwiUGFyZW50U3R5bGUiOnsiJHJlZiI6IjU5In19LCJUaXRsZVN0eWxlIjp7IiRpZCI6IjE1MyIsIkZvbnRTZXR0aW5ncyI6eyIkaWQiOiIxNTQiLCJGb250U2l6ZSI6MTAsIkZvbnROYW1lIjoiQ2FsaWJyaSIsIklzQm9sZCI6dHJ1ZSwiSXNJdGFsaWMiOmZhbHNlLCJJc1VuZGVybGluZWQiOmZhbHNlLCJQYXJlbnRTdHlsZSI6eyIkcmVmIjoiNjYifX0sIkF1dG9TaXplIjowLCJGb3JlZ3JvdW5kIjp7IiRpZCI6IjE1NSIsIkNvbG9yIjp7IiRpZCI6IjE1NiIsIkEiOjI1NSwiUiI6NTksIkciOjg5LCJCIjoxNTJ9fSwiTWF4V2lkdGgiOjUxLjYyNTAzODE0Njk3MjY1NiwiTWF4SGVpZ2h0IjoiSW5maW5pdHkiLCJTbWFydEZvcmVncm91bmRJc0FjdGl2ZSI6ZmFsc2UsIkhvcml6b250YWxBbGlnbm1lbnQiOjAsIlZlcnRpY2FsQWxpZ25tZW50IjowLCJTbWFydEZvcmVncm91bmQiOm51bGwsIk1hcmdpbiI6eyIkcmVmIjoiNjkifSwiUGFkZGluZyI6eyIkcmVmIjoiNzAifSwiQmFja2dyb3VuZCI6eyIkcmVmIjoiNzEifSwiSXNWaXNpYmxlIjp0cnVlLCJXaWR0aCI6MC4wLCJIZWlnaHQiOjAuMCwiQm9yZGVyU3R5bGUiOnsiJGlkIjoiMTU3IiwiTGluZUNvbG9yIjpudWxsLCJMaW5lV2VpZ2h0IjowLjAsIkxpbmVUeXBlIjowLCJQYXJlbnRTdHlsZSI6bnVsbH0sIlBhcmVudFN0eWxlIjp7IiRyZWYiOiI2NSJ9fSwiRGF0ZVN0eWxlIjp7IiRpZCI6IjE1OCIsIkZvbnRTZXR0aW5ncyI6eyIkaWQiOiIxNTkiLCJGb250U2l6ZSI6MTAsIkZvbnROYW1lIjoiQ2FsaWJyaSIsIklzQm9sZCI6ZmFsc2UsIklzSXRhbGljIjpmYWxzZSwiSXNVbmRlcmxpbmVkIjpmYWxzZSwiUGFyZW50U3R5bGUiOnsiJHJlZiI6IjczIn19LCJBdXRvU2l6ZSI6MCwiRm9yZWdyb3VuZCI6eyIkaWQiOiIxNjAiLCJDb2xvciI6eyIkaWQiOiIxNjE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xNjIiLCJMaW5lQ29sb3IiOm51bGwsIkxpbmVXZWlnaHQiOjAuMCwiTGluZVR5cGUiOjAsIlBhcmVudFN0eWxlIjpudWxsfSwiUGFyZW50U3R5bGUiOnsiJHJlZiI6IjcyIn19LCJEYXRlRm9ybWF0Ijp7IiRyZWYiOiI3OSJ9LCJJc1Zpc2libGUiOnRydWUsIlBhcmVudFN0eWxlIjp7IiRyZWYiOiI1MyJ9fSwiUG9zaXRpb24iOnsiUmF0aW8iOjAuMTA4MDkzMTc2OTQ3Njk5NjUsIklzQ3VzdG9tIjp0cnVlfSwiSWQiOiI1Mjc0M2RlOC1iYjZkLTQwNDQtODk2Zi00NzM4OThmZTlkYTciLCJJbXBvcnRJZCI6bnVsbCwiVGl0bGUiOiJNaWxlc3RvbmUgMiIsIk5vdGUiOm51bGwsIkh5cGVybGluayI6bnVsbCwiSXNDaGFuZ2VkIjpmYWxzZSwiSXNOZXciOnRydWV9LHsiJGlkIjoiMTYzIiwiRGF0ZSI6IjIwMTctMDctMjFUMjM6NTk6NTkuOTk5WiIsIlN0eWxlIjp7IiRpZCI6IjE2NCIsIlNoYXBlIjo4LCJDb25uZWN0b3JNYXJnaW4iOnsiJHJlZiI6IjU0In0sIkNvbm5lY3RvclN0eWxlIjp7IiRpZCI6IjE2NSIsIkxpbmVDb2xvciI6eyIkaWQiOiIxNjYiLCIkdHlwZSI6Ik5MUkUuQ29tbW9uLkRvbS5Tb2xpZENvbG9yQnJ1c2gsIE5MUkUuQ29tbW9uIiwiQ29sb3IiOnsiJGlkIjoiMTY3IiwiQSI6MjU1LCJSIjo4LCJHIjoxMjcsIkIiOjE5NX19LCJMaW5lV2VpZ2h0IjoxLjAsIkxpbmVUeXBlIjowLCJQYXJlbnRTdHlsZSI6eyIkcmVmIjoiNTUifX0sIklzQmVsb3dUaW1lYmFuZCI6ZmFsc2UsIkhpZGVEYXRlIjpmYWxzZSwiU2hhcGVTaXplIjoxLCJTcGFjaW5nIjowLjAsIlBhZGRpbmciOnsiJGlkIjoiMTY4IiwiVG9wIjowLCJMZWZ0IjowLCJSaWdodCI6MCwiQm90dG9tIjowfSwiU2hhcGVTdHlsZSI6eyIkaWQiOiIxNjkiLCJNYXJnaW4iOnsiJHJlZiI6IjYwIn0sIlBhZGRpbmciOnsiJHJlZiI6IjYxIn0sIkJhY2tncm91bmQiOnsiJGlkIjoiMTcwIiwiQ29sb3IiOnsiJGlkIjoiMTcxIiwiQSI6MjU1LCJSIjo4LCJHIjoxMjcsIkIiOjE5NX19LCJJc1Zpc2libGUiOnRydWUsIldpZHRoIjoxOC4wLCJIZWlnaHQiOjIwLjAsIkJvcmRlclN0eWxlIjp7IiRpZCI6IjE3MiIsIkxpbmVDb2xvciI6eyIkcmVmIjoiNjMifSwiTGluZVdlaWdodCI6MC4wLCJMaW5lVHlwZSI6MCwiUGFyZW50U3R5bGUiOnsiJHJlZiI6IjYyIn19LCJQYXJlbnRTdHlsZSI6eyIkcmVmIjoiNTkifX0sIlRpdGxlU3R5bGUiOnsiJGlkIjoiMTczIiwiRm9udFNldHRpbmdzIjp7IiRpZCI6IjE3NCIsIkZvbnRTaXplIjoxMCwiRm9udE5hbWUiOiJDYWxpYnJpIiwiSXNCb2xkIjp0cnVlLCJJc0l0YWxpYyI6ZmFsc2UsIklzVW5kZXJsaW5lZCI6ZmFsc2UsIlBhcmVudFN0eWxlIjp7IiRyZWYiOiI2NiJ9fSwiQXV0b1NpemUiOjAsIkZvcmVncm91bmQiOnsiJGlkIjoiMTc1IiwiQ29sb3IiOnsiJGlkIjoiMTc2IiwiQSI6MjU1LCJSIjo1OSwiRyI6ODksIkIiOjE1Mn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NzciLCJMaW5lQ29sb3IiOm51bGwsIkxpbmVXZWlnaHQiOjAuMCwiTGluZVR5cGUiOjAsIlBhcmVudFN0eWxlIjpudWxsfSwiUGFyZW50U3R5bGUiOnsiJHJlZiI6IjY1In19LCJEYXRlU3R5bGUiOnsiJGlkIjoiMTc4IiwiRm9udFNldHRpbmdzIjp7IiRpZCI6IjE3OSIsIkZvbnRTaXplIjoxMCwiRm9udE5hbWUiOiJDYWxpYnJpIiwiSXNCb2xkIjpmYWxzZSwiSXNJdGFsaWMiOmZhbHNlLCJJc1VuZGVybGluZWQiOmZhbHNlLCJQYXJlbnRTdHlsZSI6eyIkcmVmIjoiNzMifX0sIkF1dG9TaXplIjowLCJGb3JlZ3JvdW5kIjp7IiRpZCI6IjE4MCIsIkNvbG9yIjp7IiRpZCI6IjE4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E4MiIsIkxpbmVDb2xvciI6bnVsbCwiTGluZVdlaWdodCI6MC4wLCJMaW5lVHlwZSI6MCwiUGFyZW50U3R5bGUiOm51bGx9LCJQYXJlbnRTdHlsZSI6eyIkcmVmIjoiNzIifX0sIkRhdGVGb3JtYXQiOnsiJHJlZiI6Ijc5In0sIklzVmlzaWJsZSI6dHJ1ZSwiUGFyZW50U3R5bGUiOnsiJHJlZiI6IjUzIn19LCJQb3NpdGlvbiI6eyJSYXRpbyI6MC4wODQwNjI1NjIxNjU0MzY5MjIsIklzQ3VzdG9tIjp0cnVlfSwiSWQiOiJhNTRiYzgyNy1iMDUxLTQ2ZDEtOGI1NS05ZjYxODcyM2UyYjQiLCJJbXBvcnRJZCI6bnVsbCwiVGl0bGUiOiJNaWxlc3RvbmUgMyIsIk5vdGUiOm51bGwsIkh5cGVybGluayI6bnVsbCwiSXNDaGFuZ2VkIjpmYWxzZSwiSXNOZXciOnRydWV9LHsiJGlkIjoiMTgzIiwiRGF0ZSI6IjIwMTctMDgtMTJUMjM6NTk6NTkuOTk5WiIsIlN0eWxlIjp7IiRpZCI6IjE4NCIsIlNoYXBlIjo4LCJDb25uZWN0b3JNYXJnaW4iOnsiJHJlZiI6IjU0In0sIkNvbm5lY3RvclN0eWxlIjp7IiRpZCI6IjE4NSIsIkxpbmVDb2xvciI6eyIkaWQiOiIxODYiLCIkdHlwZSI6Ik5MUkUuQ29tbW9uLkRvbS5Tb2xpZENvbG9yQnJ1c2gsIE5MUkUuQ29tbW9uIiwiQ29sb3IiOnsiJGlkIjoiMTg3IiwiQSI6MjU1LCJSIjoyMjAsIkciOjg5LCJCIjozNn19LCJMaW5lV2VpZ2h0IjoxLjAsIkxpbmVUeXBlIjowLCJQYXJlbnRTdHlsZSI6eyIkcmVmIjoiNTUifX0sIklzQmVsb3dUaW1lYmFuZCI6ZmFsc2UsIkhpZGVEYXRlIjpmYWxzZSwiU2hhcGVTaXplIjoxLCJTcGFjaW5nIjowLjAsIlBhZGRpbmciOnsiJGlkIjoiMTg4IiwiVG9wIjowLCJMZWZ0IjowLCJSaWdodCI6MCwiQm90dG9tIjowfSwiU2hhcGVTdHlsZSI6eyIkaWQiOiIxODkiLCJNYXJnaW4iOnsiJHJlZiI6IjYwIn0sIlBhZGRpbmciOnsiJHJlZiI6IjYxIn0sIkJhY2tncm91bmQiOnsiJGlkIjoiMTkwIiwiQ29sb3IiOnsiJGlkIjoiMTkxIiwiQSI6MjU1LCJSIjoyMjAsIkciOjg5LCJCIjozNn19LCJJc1Zpc2libGUiOnRydWUsIldpZHRoIjoxOC4wLCJIZWlnaHQiOjIwLjAsIkJvcmRlclN0eWxlIjp7IiRpZCI6IjE5MiIsIkxpbmVDb2xvciI6eyIkcmVmIjoiNjMifSwiTGluZVdlaWdodCI6MC4wLCJMaW5lVHlwZSI6MCwiUGFyZW50U3R5bGUiOnsiJHJlZiI6IjYyIn19LCJQYXJlbnRTdHlsZSI6eyIkcmVmIjoiNTkifX0sIlRpdGxlU3R5bGUiOnsiJGlkIjoiMTkzIiwiRm9udFNldHRpbmdzIjp7IiRpZCI6IjE5NCIsIkZvbnRTaXplIjoxMCwiRm9udE5hbWUiOiJDYWxpYnJpIiwiSXNCb2xkIjp0cnVlLCJJc0l0YWxpYyI6ZmFsc2UsIklzVW5kZXJsaW5lZCI6ZmFsc2UsIlBhcmVudFN0eWxlIjp7IiRyZWYiOiI2NiJ9fSwiQXV0b1NpemUiOjAsIkZvcmVncm91bmQiOnsiJGlkIjoiMTk1IiwiQ29sb3IiOnsiJGlkIjoiMTk2IiwiQSI6MjU1LCJSIjoyMTAsIkciOjcxLCJCIjozOH19LCJNYXhXaWR0aCI6NTEuNjI0OTYxODUzMDI3MzQ0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xOTciLCJMaW5lQ29sb3IiOm51bGwsIkxpbmVXZWlnaHQiOjAuMCwiTGluZVR5cGUiOjAsIlBhcmVudFN0eWxlIjpudWxsfSwiUGFyZW50U3R5bGUiOnsiJHJlZiI6IjY1In19LCJEYXRlU3R5bGUiOnsiJGlkIjoiMTk4IiwiRm9udFNldHRpbmdzIjp7IiRpZCI6IjE5OSIsIkZvbnRTaXplIjoxMCwiRm9udE5hbWUiOiJDYWxpYnJpIiwiSXNCb2xkIjpmYWxzZSwiSXNJdGFsaWMiOmZhbHNlLCJJc1VuZGVybGluZWQiOmZhbHNlLCJQYXJlbnRTdHlsZSI6eyIkcmVmIjoiNzMifX0sIkF1dG9TaXplIjowLCJGb3JlZ3JvdW5kIjp7IiRpZCI6IjIwMCIsIkNvbG9yIjp7IiRpZCI6IjIwMSIsIkEiOjI1NSwiUiI6MTI3LCJHIjoxMjcsIkIiOjEyN31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dHJ1ZSwiV2lkdGgiOjAuMCwiSGVpZ2h0IjowLjAsIkJvcmRlclN0eWxlIjp7IiRpZCI6IjIwMiIsIkxpbmVDb2xvciI6bnVsbCwiTGluZVdlaWdodCI6MC4wLCJMaW5lVHlwZSI6MCwiUGFyZW50U3R5bGUiOm51bGx9LCJQYXJlbnRTdHlsZSI6eyIkcmVmIjoiNzIifX0sIkRhdGVGb3JtYXQiOnsiJHJlZiI6Ijc5In0sIklzVmlzaWJsZSI6dHJ1ZSwiUGFyZW50U3R5bGUiOnsiJHJlZiI6IjUzIn19LCJQb3NpdGlvbiI6eyJSYXRpbyI6MC4xNDY3NTAzNTgyOTg5NzI3OSwiSXNDdXN0b20iOnRydWV9LCJJZCI6IjkzYWZiNTU0LTU1MmEtNDIyMS1hNTM4LTBmNzkxOTQwOWFhNyIsIkltcG9ydElkIjpudWxsLCJUaXRsZSI6Ik1pbGVzdG9uZSA0IiwiTm90ZSI6bnVsbCwiSHlwZXJsaW5rIjpudWxsLCJJc0NoYW5nZWQiOmZhbHNlLCJJc05ldyI6dHJ1ZX0seyIkaWQiOiIyMDMiLCJEYXRlIjoiMjAxNy0xMS0wN1QyMzo1OTo1OS45OTlaIiwiU3R5bGUiOnsiJGlkIjoiMjA0IiwiU2hhcGUiOjE0LCJDb25uZWN0b3JNYXJnaW4iOnsiJHJlZiI6IjU0In0sIkNvbm5lY3RvclN0eWxlIjp7IiRpZCI6IjIwNSIsIkxpbmVDb2xvciI6eyIkaWQiOiIyMDYiLCIkdHlwZSI6Ik5MUkUuQ29tbW9uLkRvbS5Tb2xpZENvbG9yQnJ1c2gsIE5MUkUuQ29tbW9uIiwiQ29sb3IiOnsiJGlkIjoiMjA3IiwiQSI6MjU1LCJSIjoyNTUsIkciOjE5MiwiQiI6MH19LCJMaW5lV2VpZ2h0IjoxLjAsIkxpbmVUeXBlIjowLCJQYXJlbnRTdHlsZSI6eyIkcmVmIjoiNTUifX0sIklzQmVsb3dUaW1lYmFuZCI6ZmFsc2UsIkhpZGVEYXRlIjpmYWxzZSwiU2hhcGVTaXplIjoxLCJTcGFjaW5nIjowLjAsIlBhZGRpbmciOnsiJGlkIjoiMjA4IiwiVG9wIjowLCJMZWZ0IjowLCJSaWdodCI6MCwiQm90dG9tIjowfSwiU2hhcGVTdHlsZSI6eyIkaWQiOiIyMDkiLCJNYXJnaW4iOnsiJHJlZiI6IjYwIn0sIlBhZGRpbmciOnsiJHJlZiI6IjYxIn0sIkJhY2tncm91bmQiOnsiJGlkIjoiMjEwIiwiQ29sb3IiOnsiJGlkIjoiMjExIiwiQSI6MjU1LCJSIjoyNTUsIkciOjE5MiwiQiI6MH19LCJJc1Zpc2libGUiOnRydWUsIldpZHRoIjoxOC4wLCJIZWlnaHQiOjIwLjAsIkJvcmRlclN0eWxlIjp7IiRpZCI6IjIxMiIsIkxpbmVDb2xvciI6eyIkcmVmIjoiNjMifSwiTGluZVdlaWdodCI6MC4wLCJMaW5lVHlwZSI6MCwiUGFyZW50U3R5bGUiOnsiJHJlZiI6IjYyIn19LCJQYXJlbnRTdHlsZSI6eyIkcmVmIjoiNTkifX0sIlRpdGxlU3R5bGUiOnsiJGlkIjoiMjEzIiwiRm9udFNldHRpbmdzIjp7IiRpZCI6IjIxNCIsIkZvbnRTaXplIjoxMCwiRm9udE5hbWUiOiJDYWxpYnJpIiwiSXNCb2xkIjp0cnVlLCJJc0l0YWxpYyI6ZmFsc2UsIklzVW5kZXJsaW5lZCI6ZmFsc2UsIlBhcmVudFN0eWxlIjp7IiRyZWYiOiI2NiJ9fSwiQXV0b1NpemUiOjAsIkZvcmVncm91bmQiOnsiJGlkIjoiMjE1IiwiQ29sb3IiOnsiJGlkIjoiMjE2IiwiQSI6MjU1LCJSIjoyNTUsIkciOjE1MywiQiI6MH19LCJNYXhXaWR0aCI6NTEuNjI1MDM4MTQ2OTcyNjU2LCJNYXhIZWlnaHQiOiJJbmZpbml0eSIsIlNtYXJ0Rm9yZWdyb3VuZElzQWN0aXZlIjpmYWxzZSwiSG9yaXpvbnRhbEFsaWdubWVudCI6MSwiVmVydGljYWxBbGlnbm1lbnQiOjAsIlNtYXJ0Rm9yZWdyb3VuZCI6bnVsbCwiTWFyZ2luIjp7IiRyZWYiOiI2OSJ9LCJQYWRkaW5nIjp7IiRyZWYiOiI3MCJ9LCJCYWNrZ3JvdW5kIjp7IiRyZWYiOiI3MSJ9LCJJc1Zpc2libGUiOnRydWUsIldpZHRoIjowLjAsIkhlaWdodCI6MC4wLCJCb3JkZXJTdHlsZSI6eyIkaWQiOiIyMTciLCJMaW5lQ29sb3IiOm51bGwsIkxpbmVXZWlnaHQiOjAuMCwiTGluZVR5cGUiOjAsIlBhcmVudFN0eWxlIjpudWxsfSwiUGFyZW50U3R5bGUiOnsiJHJlZiI6IjY1In19LCJEYXRlU3R5bGUiOnsiJGlkIjoiMjE4IiwiRm9udFNldHRpbmdzIjp7IiRpZCI6IjIxOSIsIkZvbnRTaXplIjo4LCJGb250TmFtZSI6IkNhbGlicmkiLCJJc0JvbGQiOmZhbHNlLCJJc0l0YWxpYyI6ZmFsc2UsIklzVW5kZXJsaW5lZCI6ZmFsc2UsIlBhcmVudFN0eWxlIjp7IiRyZWYiOiI3MyJ9fSwiQXV0b1NpemUiOjAsIkZvcmVncm91bmQiOnsiJHJlZiI6Ijc0In0sIk1heFdpZHRoIjoyMDAuMCwiTWF4SGVpZ2h0IjoiSW5maW5pdHkiLCJTbWFydEZvcmVncm91bmRJc0FjdGl2ZSI6ZmFsc2UsIkhvcml6b250YWxBbGlnbm1lbnQiOjAsIlZlcnRpY2FsQWxpZ25tZW50IjowLCJTbWFydEZvcmVncm91bmQiOm51bGwsIk1hcmdpbiI6eyIkcmVmIjoiNzYifSwiUGFkZGluZyI6eyIkcmVmIjoiNzcifSwiQmFja2dyb3VuZCI6eyIkcmVmIjoiNzgifSwiSXNWaXNpYmxlIjpmYWxzZSwiV2lkdGgiOjAuMCwiSGVpZ2h0IjowLjAsIkJvcmRlclN0eWxlIjp7IiRpZCI6IjIyMCIsIkxpbmVDb2xvciI6bnVsbCwiTGluZVdlaWdodCI6MC4wLCJMaW5lVHlwZSI6MCwiUGFyZW50U3R5bGUiOm51bGx9LCJQYXJlbnRTdHlsZSI6eyIkcmVmIjoiNzIifX0sIkRhdGVGb3JtYXQiOnsiJHJlZiI6Ijc5In0sIklzVmlzaWJsZSI6dHJ1ZSwiUGFyZW50U3R5bGUiOnsiJHJlZiI6IjUzIn19LCJQb3NpdGlvbiI6eyJSYXRpbyI6MC4xMDExMzUzMTA0MjAyODM1NiwiSXNDdXN0b20iOnRydWV9LCJJZCI6IjZhMjgzYjM2LTczNzUtNDE1Yi05MmIwLWU1ZmM0ZTE2YTBjYyIsIkltcG9ydElkIjpudWxsLCJUaXRsZSI6Ik1pbGVzdG9uZSA1IiwiTm90ZSI6bnVsbCwiSHlwZXJsaW5rIjpudWxsLCJJc0NoYW5nZWQiOmZhbHNlLCJJc05ldyI6dHJ1ZX0seyIkaWQiOiIyMjEiLCJEYXRlIjoiMjAxNy0xMi0yMFQyMzo1OTo1OS45OTlaIiwiU3R5bGUiOnsiJGlkIjoiMjIyIiwiU2hhcGUiOjgsIkNvbm5lY3Rvck1hcmdpbiI6eyIkcmVmIjoiNTQifSwiQ29ubmVjdG9yU3R5bGUiOnsiJGlkIjoiMjIzIiwiTGluZUNvbG9yIjp7IiRpZCI6IjIyNCIsIiR0eXBlIjoiTkxSRS5Db21tb24uRG9tLlNvbGlkQ29sb3JCcnVzaCwgTkxSRS5Db21tb24iLCJDb2xvciI6eyIkaWQiOiIyMjUiLCJBIjoyNTUsIlIiOjk4LCJHIjoxODEsIkIiOjEyM319LCJMaW5lV2VpZ2h0IjoxLjAsIkxpbmVUeXBlIjowLCJQYXJlbnRTdHlsZSI6eyIkcmVmIjoiNTUifX0sIklzQmVsb3dUaW1lYmFuZCI6ZmFsc2UsIkhpZGVEYXRlIjpmYWxzZSwiU2hhcGVTaXplIjoxLCJTcGFjaW5nIjowLjAsIlBhZGRpbmciOnsiJGlkIjoiMjI2IiwiVG9wIjowLCJMZWZ0IjowLCJSaWdodCI6MCwiQm90dG9tIjowfSwiU2hhcGVTdHlsZSI6eyIkaWQiOiIyMjciLCJNYXJnaW4iOnsiJHJlZiI6IjYwIn0sIlBhZGRpbmciOnsiJHJlZiI6IjYxIn0sIkJhY2tncm91bmQiOnsiJGlkIjoiMjI4IiwiQ29sb3IiOnsiJGlkIjoiMjI5IiwiQSI6MjU1LCJSIjo5OCwiRyI6MTgxLCJCIjoxMjN9fSwiSXNWaXNpYmxlIjp0cnVlLCJXaWR0aCI6MTguMCwiSGVpZ2h0IjoyMC4wLCJCb3JkZXJTdHlsZSI6eyIkaWQiOiIyMzAiLCJMaW5lQ29sb3IiOnsiJHJlZiI6IjYzIn0sIkxpbmVXZWlnaHQiOjAuMCwiTGluZVR5cGUiOjAsIlBhcmVudFN0eWxlIjp7IiRyZWYiOiI2MiJ9fSwiUGFyZW50U3R5bGUiOnsiJHJlZiI6IjU5In19LCJUaXRsZVN0eWxlIjp7IiRpZCI6IjIzMSIsIkZvbnRTZXR0aW5ncyI6eyIkaWQiOiIyMzIiLCJGb250U2l6ZSI6MTAsIkZvbnROYW1lIjoiQ2FsaWJyaSIsIklzQm9sZCI6dHJ1ZSwiSXNJdGFsaWMiOmZhbHNlLCJJc1VuZGVybGluZWQiOmZhbHNlLCJQYXJlbnRTdHlsZSI6eyIkcmVmIjoiNjYifX0sIkF1dG9TaXplIjowLCJGb3JlZ3JvdW5kIjp7IiRpZCI6IjIzMyIsIkNvbG9yIjp7IiRpZCI6IjIzNC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M1IiwiTGluZUNvbG9yIjpudWxsLCJMaW5lV2VpZ2h0IjowLjAsIkxpbmVUeXBlIjowLCJQYXJlbnRTdHlsZSI6bnVsbH0sIlBhcmVudFN0eWxlIjp7IiRyZWYiOiI2NSJ9fSwiRGF0ZVN0eWxlIjp7IiRpZCI6IjIzNiIsIkZvbnRTZXR0aW5ncyI6eyIkaWQiOiIyMzciLCJGb250U2l6ZSI6OCwiRm9udE5hbWUiOiJDYWxpYnJpIiwiSXNCb2xkIjpmYWxzZSwiSXNJdGFsaWMiOmZhbHNlLCJJc1VuZGVybGluZWQiOmZhbHNlLCJQYXJlbnRTdHlsZSI6eyIkcmVmIjoiNzMifX0sIkF1dG9TaXplIjowLCJGb3JlZ3JvdW5kIjp7IiRyZWYiOiI3NCJ9LCJNYXhXaWR0aCI6MjAwLjAsIk1heEhlaWdodCI6IkluZmluaXR5IiwiU21hcnRGb3JlZ3JvdW5kSXNBY3RpdmUiOmZhbHNlLCJIb3Jpem9udGFsQWxpZ25tZW50IjowLCJWZXJ0aWNhbEFsaWdubWVudCI6MCwiU21hcnRGb3JlZ3JvdW5kIjpudWxsLCJNYXJnaW4iOnsiJHJlZiI6Ijc2In0sIlBhZGRpbmciOnsiJHJlZiI6Ijc3In0sIkJhY2tncm91bmQiOnsiJHJlZiI6Ijc4In0sIklzVmlzaWJsZSI6ZmFsc2UsIldpZHRoIjowLjAsIkhlaWdodCI6MC4wLCJCb3JkZXJTdHlsZSI6eyIkaWQiOiIyMzgiLCJMaW5lQ29sb3IiOm51bGwsIkxpbmVXZWlnaHQiOjAuMCwiTGluZVR5cGUiOjAsIlBhcmVudFN0eWxlIjpudWxsfSwiUGFyZW50U3R5bGUiOnsiJHJlZiI6IjcyIn19LCJEYXRlRm9ybWF0Ijp7IiRyZWYiOiI3OSJ9LCJJc1Zpc2libGUiOnRydWUsIlBhcmVudFN0eWxlIjp7IiRyZWYiOiI1MyJ9fSwiUG9zaXRpb24iOnsiUmF0aW8iOjAuMDU4NjkyMTk3NDQ2NDY5OTA0LCJJc0N1c3RvbSI6dHJ1ZX0sIklkIjoiN2IwOTk2NDYtNGZmZC00Y2QzLWEzYjMtODNhYjFiYTIyNDM4IiwiSW1wb3J0SWQiOm51bGwsIlRpdGxlIjoiTWlsZXN0b25lIDYiLCJOb3RlIjpudWxsLCJIeXBlcmxpbmsiOm51bGwsIklzQ2hhbmdlZCI6ZmFsc2UsIklzTmV3Ijp0cnVlfSx7IiRpZCI6IjIzOSIsIkRhdGUiOiIyMDE4LTAxLTMwVDIzOjU5OjU5Ljk5OVoiLCJTdHlsZSI6eyIkaWQiOiIyNDAiLCJTaGFwZSI6MTMsIkNvbm5lY3Rvck1hcmdpbiI6eyIkcmVmIjoiNTQifSwiQ29ubmVjdG9yU3R5bGUiOnsiJGlkIjoiMjQxIiwiTGluZUNvbG9yIjp7IiRpZCI6IjI0MiIsIiR0eXBlIjoiTkxSRS5Db21tb24uRG9tLlNvbGlkQ29sb3JCcnVzaCwgTkxSRS5Db21tb24iLCJDb2xvciI6eyIkaWQiOiIyNDMiLCJBIjoyNTUsIlIiOjk4LCJHIjoxODEsIkIiOjEyM319LCJMaW5lV2VpZ2h0IjoxLjAsIkxpbmVUeXBlIjowLCJQYXJlbnRTdHlsZSI6eyIkcmVmIjoiNTUifX0sIklzQmVsb3dUaW1lYmFuZCI6ZmFsc2UsIkhpZGVEYXRlIjpmYWxzZSwiU2hhcGVTaXplIjoyLCJTcGFjaW5nIjowLjAsIlBhZGRpbmciOnsiJGlkIjoiMjQ0IiwiVG9wIjowLCJMZWZ0IjowLCJSaWdodCI6MCwiQm90dG9tIjowfSwiU2hhcGVTdHlsZSI6eyIkaWQiOiIyNDUiLCJNYXJnaW4iOnsiJHJlZiI6IjYwIn0sIlBhZGRpbmciOnsiJHJlZiI6IjYxIn0sIkJhY2tncm91bmQiOnsiJGlkIjoiMjQ2IiwiQ29sb3IiOnsiJGlkIjoiMjQ3IiwiQSI6MjU1LCJSIjo5OCwiRyI6MTgxLCJCIjoxMjN9fSwiSXNWaXNpYmxlIjp0cnVlLCJXaWR0aCI6MjQuMCwiSGVpZ2h0IjoyNi4wLCJCb3JkZXJTdHlsZSI6eyIkaWQiOiIyNDgiLCJMaW5lQ29sb3IiOnsiJHJlZiI6IjYzIn0sIkxpbmVXZWlnaHQiOjAuMCwiTGluZVR5cGUiOjAsIlBhcmVudFN0eWxlIjp7IiRyZWYiOiI2MiJ9fSwiUGFyZW50U3R5bGUiOnsiJHJlZiI6IjU5In19LCJUaXRsZVN0eWxlIjp7IiRpZCI6IjI0OSIsIkZvbnRTZXR0aW5ncyI6eyIkaWQiOiIyNTAiLCJGb250U2l6ZSI6MTAsIkZvbnROYW1lIjoiQ2FsaWJyaSIsIklzQm9sZCI6dHJ1ZSwiSXNJdGFsaWMiOmZhbHNlLCJJc1VuZGVybGluZWQiOmZhbHNlLCJQYXJlbnRTdHlsZSI6eyIkcmVmIjoiNjYifX0sIkF1dG9TaXplIjowLCJGb3JlZ3JvdW5kIjp7IiRpZCI6IjI1MSIsIkNvbG9yIjp7IiRpZCI6IjI1MiIsIkEiOjI1NSwiUiI6NzIsIkciOjE1NCwiQiI6OTd9fSwiTWF4V2lkdGgiOjUxLjYyNTAzODE0Njk3MjY1NiwiTWF4SGVpZ2h0IjoiSW5maW5pdHkiLCJTbWFydEZvcmVncm91bmRJc0FjdGl2ZSI6ZmFsc2UsIkhvcml6b250YWxBbGlnbm1lbnQiOjEsIlZlcnRpY2FsQWxpZ25tZW50IjowLCJTbWFydEZvcmVncm91bmQiOm51bGwsIk1hcmdpbiI6eyIkcmVmIjoiNjkifSwiUGFkZGluZyI6eyIkcmVmIjoiNzAifSwiQmFja2dyb3VuZCI6eyIkcmVmIjoiNzEifSwiSXNWaXNpYmxlIjp0cnVlLCJXaWR0aCI6MC4wLCJIZWlnaHQiOjAuMCwiQm9yZGVyU3R5bGUiOnsiJGlkIjoiMjUzIiwiTGluZUNvbG9yIjpudWxsLCJMaW5lV2VpZ2h0IjowLjAsIkxpbmVUeXBlIjowLCJQYXJlbnRTdHlsZSI6bnVsbH0sIlBhcmVudFN0eWxlIjp7IiRyZWYiOiI2NSJ9fSwiRGF0ZVN0eWxlIjp7IiRpZCI6IjI1NCIsIkZvbnRTZXR0aW5ncyI6eyIkaWQiOiIyNTUiLCJGb250U2l6ZSI6MTAsIkZvbnROYW1lIjoiQ2FsaWJyaSIsIklzQm9sZCI6ZmFsc2UsIklzSXRhbGljIjpmYWxzZSwiSXNVbmRlcmxpbmVkIjpmYWxzZSwiUGFyZW50U3R5bGUiOnsiJHJlZiI6IjczIn19LCJBdXRvU2l6ZSI6MCwiRm9yZWdyb3VuZCI6eyIkaWQiOiIyNTYiLCJDb2xvciI6eyIkaWQiOiIyNTciLCJBIjoyNTUsIlIiOjEyNywiRyI6MTI3LCJCIjoxMjd9fSwiTWF4V2lkdGgiOjIwMC4wLCJNYXhIZWlnaHQiOiJJbmZpbml0eSIsIlNtYXJ0Rm9yZWdyb3VuZElzQWN0aXZlIjpmYWxzZSwiSG9yaXpvbnRhbEFsaWdubWVudCI6MCwiVmVydGljYWxBbGlnbm1lbnQiOjAsIlNtYXJ0Rm9yZWdyb3VuZCI6bnVsbCwiTWFyZ2luIjp7IiRyZWYiOiI3NiJ9LCJQYWRkaW5nIjp7IiRyZWYiOiI3NyJ9LCJCYWNrZ3JvdW5kIjp7IiRyZWYiOiI3OCJ9LCJJc1Zpc2libGUiOnRydWUsIldpZHRoIjowLjAsIkhlaWdodCI6MC4wLCJCb3JkZXJTdHlsZSI6eyIkaWQiOiIyNTgiLCJMaW5lQ29sb3IiOm51bGwsIkxpbmVXZWlnaHQiOjAuMCwiTGluZVR5cGUiOjAsIlBhcmVudFN0eWxlIjpudWxsfSwiUGFyZW50U3R5bGUiOnsiJHJlZiI6IjcyIn19LCJEYXRlRm9ybWF0Ijp7IiRyZWYiOiI3OSJ9LCJJc1Zpc2libGUiOnRydWUsIlBhcmVudFN0eWxlIjp7IiRyZWYiOiI1MyJ9fSwiUG9zaXRpb24iOnsiUmF0aW8iOjAuMDkxNzY1MjI3MTQxMjAzNywiSXNDdXN0b20iOnRydWV9LCJJZCI6IjdmNTgzZGUwLTg1NGEtNGNhYy1iODk4LTM3ZjNhMzc5YmI0YSIsIkltcG9ydElkIjpudWxsLCJUaXRsZSI6Ik1pbGVzdG9uZSA3IiwiTm90ZSI6bnVsbCwiSHlwZXJsaW5rIjpudWxsLCJJc0NoYW5nZWQiOmZhbHNlLCJJc05ldyI6dHJ1ZX1dLCJUYXNrcyI6W3siJGlkIjoiMjU5IiwiR3JvdXBOYW1lIjpudWxsLCJTdGFydERhdGUiOiIyMDE3LTA3LTI1VDAwOjAwOjAwWiIsIkVuZERhdGUiOiIyMDE3LTA4LTAxVDIzOjU5OjU5Ljk5OVoiLCJQZXJjZW50YWdlQ29tcGxldGUiOm51bGwsIlN0eWxlIjp7IiRpZCI6IjI2MCIsIlNoYXBlIjoyLCJTaGFwZVRoaWNrbmVzcyI6MSwiRHVyYXRpb25Gb3JtYXQiOjAsIkluY2x1ZGVOb25Xb3JraW5nRGF5c0luRHVyYXRpb24iOmZhbHNlLCJQZXJjZW50YWdlQ29tcGxldGVTdHlsZSI6eyIkaWQiOiIyNjEiLCJGb250U2V0dGluZ3MiOnsiJGlkIjoiMjYy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jYzIiwiTGluZUNvbG9yIjpudWxsLCJMaW5lV2VpZ2h0IjowLjAsIkxpbmVUeXBlIjowLCJQYXJlbnRTdHlsZSI6bnVsbH0sIlBhcmVudFN0eWxlIjp7IiRyZWYiOiI4MSJ9fSwiRHVyYXRpb25TdHlsZSI6eyIkaWQiOiIyNjQiLCJGb250U2V0dGluZ3MiOnsiJGlkIjoiMjY1IiwiRm9udFNpemUiOjEwLCJGb250TmFtZSI6IkNhbGlicmkiLCJJc0JvbGQiOmZhbHNlLCJJc0l0YWxpYyI6ZmFsc2UsIklzVW5kZXJsaW5lZCI6ZmFsc2UsIlBhcmVudFN0eWxlIjp7IiRyZWYiOiI4OSJ9fSwiQXV0b1NpemUiOjAsIkZvcmVncm91bmQiOnsiJGlkIjoiMjY2IiwiQ29sb3IiOnsiJGlkIjoiMjY3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I2OCIsIkxpbmVDb2xvciI6bnVsbCwiTGluZVdlaWdodCI6MC4wLCJMaW5lVHlwZSI6MCwiUGFyZW50U3R5bGUiOm51bGx9LCJQYXJlbnRTdHlsZSI6eyIkcmVmIjoiODgifX0sIkhvcml6b250YWxDb25uZWN0b3JTdHlsZSI6eyIkaWQiOiIyNjkiLCJMaW5lQ29sb3IiOnsiJHJlZiI6Ijk2In0sIkxpbmVXZWlnaHQiOjAuMCwiTGluZVR5cGUiOjAsIlBhcmVudFN0eWxlIjp7IiRyZWYiOiI5NSJ9fSwiVmVydGljYWxDb25uZWN0b3JTdHlsZSI6eyIkaWQiOiIyNzA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yNzEiLCJNYXJnaW4iOnsiJHJlZiI6IjEwMiJ9LCJQYWRkaW5nIjp7IiRyZWYiOiIxMDMifSwiQmFja2dyb3VuZCI6eyIkaWQiOiIyNzIiLCJDb2xvciI6eyIkaWQiOiIyNzMiLCJBIjoyNTUsIlIiOjgsIkciOjEyNywiQiI6MTk1fX0sIklzVmlzaWJsZSI6dHJ1ZSwiV2lkdGgiOjAuMCwiSGVpZ2h0IjoxNi4wLCJCb3JkZXJTdHlsZSI6eyIkaWQiOiIyNzQiLCJMaW5lQ29sb3IiOnsiJGlkIjoiMjc1IiwiJHR5cGUiOiJOTFJFLkNvbW1vbi5Eb20uU29saWRDb2xvckJydXNoLCBOTFJFLkNvbW1vbiIsIkNvbG9yIjp7IiRpZCI6IjI3NiIsIkEiOjI1NSwiUiI6MjU1LCJHIjowLCJCIjowfX0sIkxpbmVXZWlnaHQiOjAuMCwiTGluZVR5cGUiOjAsIlBhcmVudFN0eWxlIjpudWxsfSwiUGFyZW50U3R5bGUiOnsiJHJlZiI6IjEwMSJ9fSwiVGl0bGVTdHlsZSI6eyIkaWQiOiIyNzciLCJGb250U2V0dGluZ3MiOnsiJGlkIjoiMjc4IiwiRm9udFNpemUiOjEwLCJGb250TmFtZSI6IkNhbGlicmkiLCJJc0JvbGQiOnRydWUsIklzSXRhbGljIjpmYWxzZSwiSXNVbmRlcmxpbmVkIjpmYWxzZSwiUGFyZW50U3R5bGUiOnsiJHJlZiI6IjEwOCJ9fSwiQXV0b1NpemUiOjAsIkZvcmVncm91bmQiOnsiJGlkIjoiMjc5IiwiQ29sb3IiOnsiJGlkIjoiMjgwIiwiQSI6MjU1LCJSIjowLCJHIjoxMTIsIkIiOjE5Mn19LCJNYXhXaWR0aCI6NTAuODY3MDA4MjA5MjI4NTE2LCJNYXhIZWlnaHQiOiJJbmZpbml0eSIsIlNtYXJ0Rm9yZWdyb3VuZElzQWN0aXZlIjpmYWxzZSwiSG9yaXpvbnRhbEFsaWdubWVudCI6MiwiVmVydGljYWxBbGlnbm1lbnQiOjAsIlNtYXJ0Rm9yZWdyb3VuZCI6bnVsbCwiTWFyZ2luIjp7IiRyZWYiOiIxMTEifSwiUGFkZGluZyI6eyIkcmVmIjoiMTEyIn0sIkJhY2tncm91bmQiOnsiJHJlZiI6IjExMyJ9LCJJc1Zpc2libGUiOnRydWUsIldpZHRoIjowLjAsIkhlaWdodCI6MC4wLCJCb3JkZXJTdHlsZSI6eyIkaWQiOiIyODEiLCJMaW5lQ29sb3IiOm51bGwsIkxpbmVXZWlnaHQiOjAuMCwiTGluZVR5cGUiOjAsIlBhcmVudFN0eWxlIjpudWxsfSwiUGFyZW50U3R5bGUiOnsiJHJlZiI6IjEwNyJ9fSwiRGF0ZVN0eWxlIjp7IiRpZCI6IjI4MiIsIkZvbnRTZXR0aW5ncyI6eyIkaWQiOiIyODMiLCJGb250U2l6ZSI6MTAsIkZvbnROYW1lIjoiQ2FsaWJyaSIsIklzQm9sZCI6ZmFsc2UsIklzSXRhbGljIjpmYWxzZSwiSXNVbmRlcmxpbmVkIjpmYWxzZSwiUGFyZW50U3R5bGUiOnsiJHJlZiI6IjExNSJ9fSwiQXV0b1NpemUiOjAsIkZvcmVncm91bmQiOnsiJGlkIjoiMjg0IiwiQ29sb3IiOnsiJGlkIjoiMjg1IiwiQSI6MjU1LCJSIjoxMjcsIkciOjEyNywiQiI6MTI3fX0sIk1heFdpZHRoIjoyMDAuMCwiTWF4SGVpZ2h0IjoiSW5maW5pdHkiLCJTbWFydEZvcmVncm91bmRJc0FjdGl2ZSI6ZmFsc2UsIkhvcml6b250YWxBbGlnbm1lbnQiOjAsIlZlcnRpY2FsQWxpZ25tZW50IjowLCJTbWFydEZvcmVncm91bmQiOm51bGwsIk1hcmdpbiI6eyIkcmVmIjoiMTE4In0sIlBhZGRpbmciOnsiJHJlZiI6IjExOSJ9LCJCYWNrZ3JvdW5kIjp7IiRyZWYiOiIxMjAifSwiSXNWaXNpYmxlIjp0cnVlLCJXaWR0aCI6MC4wLCJIZWlnaHQiOjAuMCwiQm9yZGVyU3R5bGUiOnsiJGlkIjoiMjg2IiwiTGluZUNvbG9yIjpudWxsLCJMaW5lV2VpZ2h0IjowLjAsIkxpbmVUeXBlIjowLCJQYXJlbnRTdHlsZSI6bnVsbH0sIlBhcmVudFN0eWxlIjp7IiRyZWYiOiIxMTQifX0sIkRhdGVGb3JtYXQiOnsiJGlkIjoiMjg3IiwiRm9ybWF0U3RyaW5nIjoiTU1NIGQiLCJTZXBhcmF0b3IiOiIvIiwiVXNlSW50ZXJuYXRpb25hbERhdGVGb3JtYXQiOmZhbHNlfSwiSXNWaXNpYmxlIjp0cnVlLCJQYXJlbnRTdHlsZSI6eyIkcmVmIjoiODAifX0sIkluZGV4IjoxLCJJZCI6IjdjNTE4ZmIzLTdmMjEtNDJiYi04ZTA0LTQ1OTIwZDA0MDNiNSIsIkltcG9ydElkIjpudWxsLCJUaXRsZSI6IlRhc2sgMSBIZXJlIiwiTm90ZSI6bnVsbCwiSHlwZXJsaW5rIjpudWxsLCJJc0NoYW5nZWQiOmZhbHNlLCJJc05ldyI6dHJ1ZX0seyIkaWQiOiIyODgiLCJHcm91cE5hbWUiOm51bGwsIlN0YXJ0RGF0ZSI6IjIwMTctMDgtMTVUMDA6MDA6MDBaIiwiRW5kRGF0ZSI6IjIwMTctMDktMDdUMjM6NTk6NTkuOTk5WiIsIlBlcmNlbnRhZ2VDb21wbGV0ZSI6bnVsbCwiU3R5bGUiOnsiJGlkIjoiMjg5IiwiU2hhcGUiOjIsIlNoYXBlVGhpY2tuZXNzIjoxLCJEdXJhdGlvbkZvcm1hdCI6MCwiSW5jbHVkZU5vbldvcmtpbmdEYXlzSW5EdXJhdGlvbiI6ZmFsc2UsIlBlcmNlbnRhZ2VDb21wbGV0ZVN0eWxlIjp7IiRpZCI6IjI5MCIsIkZvbnRTZXR0aW5ncyI6eyIkaWQiOiIyOTEiLCJGb250U2l6ZSI6MTAsIkZvbnROYW1lIjoiQ2FsaWJyaSIsIklzQm9sZCI6ZmFsc2UsIklzSXRhbGljIjpmYWxzZSwiSXNVbmRlcmxpbmVkIjpmYWxzZSwiUGFyZW50U3R5bGUiOnsiJHJlZiI6IjgyIn19LCJBdXRvU2l6ZSI6MCwiRm9yZWdyb3VuZCI6eyIkcmVmIjoiODMifSwiTWF4V2lkdGgiOjIwMC4wLCJNYXhIZWlnaHQiOiJJbmZpbml0eSIsIlNtYXJ0Rm9yZWdyb3VuZElzQWN0aXZlIjpmYWxzZSwiSG9yaXpvbnRhbEFsaWdubWVudCI6MCwiVmVydGljYWxBbGlnbm1lbnQiOjAsIlNtYXJ0Rm9yZWdyb3VuZCI6bnVsbCwiTWFyZ2luIjp7IiRyZWYiOiI4NSJ9LCJQYWRkaW5nIjp7IiRyZWYiOiI4NiJ9LCJCYWNrZ3JvdW5kIjp7IiRyZWYiOiI4NyJ9LCJJc1Zpc2libGUiOnRydWUsIldpZHRoIjowLjAsIkhlaWdodCI6MC4wLCJCb3JkZXJTdHlsZSI6eyIkaWQiOiIyOTIiLCJMaW5lQ29sb3IiOm51bGwsIkxpbmVXZWlnaHQiOjAuMCwiTGluZVR5cGUiOjAsIlBhcmVudFN0eWxlIjpudWxsfSwiUGFyZW50U3R5bGUiOnsiJHJlZiI6IjgxIn19LCJEdXJhdGlvblN0eWxlIjp7IiRpZCI6IjI5MyIsIkZvbnRTZXR0aW5ncyI6eyIkaWQiOiIyOTQiLCJGb250U2l6ZSI6MTAsIkZvbnROYW1lIjoiQ2FsaWJyaSIsIklzQm9sZCI6ZmFsc2UsIklzSXRhbGljIjpmYWxzZSwiSXNVbmRlcmxpbmVkIjpmYWxzZSwiUGFyZW50U3R5bGUiOnsiJHJlZiI6Ijg5In19LCJBdXRvU2l6ZSI6MCwiRm9yZWdyb3VuZCI6eyIkaWQiOiIyOTUiLCJDb2xvciI6eyIkaWQiOiIyOTYiLCJBIjoyNTUsIlIiOjE5MiwiRyI6ODAsIkIiOjc3fX0sIk1heFdpZHRoIjoyMDAuMCwiTWF4SGVpZ2h0IjoiSW5maW5pdHkiLCJTbWFydEZvcmVncm91bmRJc0FjdGl2ZSI6ZmFsc2UsIkhvcml6b250YWxBbGlnbm1lbnQiOjAsIlZlcnRpY2FsQWxpZ25tZW50IjowLCJTbWFydEZvcmVncm91bmQiOm51bGwsIk1hcmdpbiI6eyIkcmVmIjoiOTIifSwiUGFkZGluZyI6eyIkcmVmIjoiOTMifSwiQmFja2dyb3VuZCI6eyIkcmVmIjoiOTQifSwiSXNWaXNpYmxlIjp0cnVlLCJXaWR0aCI6MC4wLCJIZWlnaHQiOjAuMCwiQm9yZGVyU3R5bGUiOnsiJGlkIjoiMjk3IiwiTGluZUNvbG9yIjpudWxsLCJMaW5lV2VpZ2h0IjowLjAsIkxpbmVUeXBlIjowLCJQYXJlbnRTdHlsZSI6bnVsbH0sIlBhcmVudFN0eWxlIjp7IiRyZWYiOiI4OCJ9fSwiSG9yaXpvbnRhbENvbm5lY3RvclN0eWxlIjp7IiRpZCI6IjI5OCIsIkxpbmVDb2xvciI6eyIkcmVmIjoiOTYifSwiTGluZVdlaWdodCI6MC4wLCJMaW5lVHlwZSI6MCwiUGFyZW50U3R5bGUiOnsiJHJlZiI6Ijk1In19LCJWZXJ0aWNhbENvbm5lY3RvclN0eWxlIjp7IiRpZCI6IjI5OSIsIkxpbmVDb2xvciI6eyIkcmVmIjoiOTkifSwiTGluZVdlaWdodCI6MC4wLCJMaW5lVHlwZSI6MCwiUGFyZW50U3R5bGUiOnsiJHJlZiI6Ijk4In19LCJNYXJnaW4iOm51bGwsIlN0YXJ0RGF0ZVBvc2l0aW9uIjo0LCJFbmREYXRlUG9zaXRpb24iOjQsIlRpdGxlUG9zaXRpb24iOjMsIkR1cmF0aW9uUG9zaXRpb24iOjYsIlBlcmNlbnRhZ2VDb21wbGV0ZWRQb3NpdGlvbiI6NiwiU3BhY2luZyI6NSwiSXNCZWxvd1RpbWViYW5kIjp0cnVlLCJQZXJjZW50YWdlQ29tcGxldGVTaGFwZU9wYWNpdHkiOjM1LCJTaGFwZVN0eWxlIjp7IiRpZCI6IjMwMCIsIk1hcmdpbiI6eyIkcmVmIjoiMTAyIn0sIlBhZGRpbmciOnsiJHJlZiI6IjEwMyJ9LCJCYWNrZ3JvdW5kIjp7IiRpZCI6IjMwMSIsIkNvbG9yIjp7IiRpZCI6IjMwMiIsIkEiOjI1NSwiUiI6MjEwLCJHIjo3MSwiQiI6Mzh9fSwiSXNWaXNpYmxlIjp0cnVlLCJXaWR0aCI6MC4wLCJIZWlnaHQiOjE2LjAsIkJvcmRlclN0eWxlIjp7IiRpZCI6IjMwMyIsIkxpbmVDb2xvciI6eyIkaWQiOiIzMDQiLCIkdHlwZSI6Ik5MUkUuQ29tbW9uLkRvbS5Tb2xpZENvbG9yQnJ1c2gsIE5MUkUuQ29tbW9uIiwiQ29sb3IiOnsiJGlkIjoiMzA1IiwiQSI6MjU1LCJSIjoyNTUsIkciOjAsIkIiOjB9fSwiTGluZVdlaWdodCI6MC4wLCJMaW5lVHlwZSI6MCwiUGFyZW50U3R5bGUiOm51bGx9LCJQYXJlbnRTdHlsZSI6eyIkcmVmIjoiMTAxIn19LCJUaXRsZVN0eWxlIjp7IiRpZCI6IjMwNiIsIkZvbnRTZXR0aW5ncyI6eyIkaWQiOiIzMDciLCJGb250U2l6ZSI6MTAsIkZvbnROYW1lIjoiQ2FsaWJyaSIsIklzQm9sZCI6dHJ1ZSwiSXNJdGFsaWMiOmZhbHNlLCJJc1VuZGVybGluZWQiOmZhbHNlLCJQYXJlbnRTdHlsZSI6eyIkcmVmIjoiMTA4In19LCJBdXRvU2l6ZSI6MCwiRm9yZWdyb3VuZCI6eyIkaWQiOiIzMDgiLCJDb2xvciI6eyIkaWQiOiIzMDkiLCJBIjoyNTUsIlIiOjIxMCwiRyI6NzEsIkIiOjM4fX0sIk1heFdpZHRoIjo1MS40OTgwMzE2MTYyMTA5MzgsIk1heEhlaWdodCI6IkluZmluaXR5IiwiU21hcnRGb3JlZ3JvdW5kSXNBY3RpdmUiOmZhbHNlLCJIb3Jpem9udGFsQWxpZ25tZW50IjoyLCJWZXJ0aWNhbEFsaWdubWVudCI6MCwiU21hcnRGb3JlZ3JvdW5kIjpudWxsLCJNYXJnaW4iOnsiJHJlZiI6IjExMSJ9LCJQYWRkaW5nIjp7IiRyZWYiOiIxMTIifSwiQmFja2dyb3VuZCI6eyIkcmVmIjoiMTEzIn0sIklzVmlzaWJsZSI6dHJ1ZSwiV2lkdGgiOjAuMCwiSGVpZ2h0IjowLjAsIkJvcmRlclN0eWxlIjp7IiRpZCI6IjMxMCIsIkxpbmVDb2xvciI6bnVsbCwiTGluZVdlaWdodCI6MC4wLCJMaW5lVHlwZSI6MCwiUGFyZW50U3R5bGUiOm51bGx9LCJQYXJlbnRTdHlsZSI6eyIkcmVmIjoiMTA3In19LCJEYXRlU3R5bGUiOnsiJGlkIjoiMzExIiwiRm9udFNldHRpbmdzIjp7IiRpZCI6IjMxMiIsIkZvbnRTaXplIjoxMCwiRm9udE5hbWUiOiJDYWxpYnJpIiwiSXNCb2xkIjpmYWxzZSwiSXNJdGFsaWMiOmZhbHNlLCJJc1VuZGVybGluZWQiOmZhbHNlLCJQYXJlbnRTdHlsZSI6eyIkcmVmIjoiMTE1In19LCJBdXRvU2l6ZSI6MCwiRm9yZWdyb3VuZCI6eyIkaWQiOiIzMTMiLCJDb2xvciI6eyIkaWQiOiIzMTQiLCJBIjoyNTUsIlIiOjEyNywiRyI6MTI3LCJCIjoxMjd9fSwiTWF4V2lkdGgiOjIwMC4wLCJNYXhIZWlnaHQiOiJJbmZpbml0eSIsIlNtYXJ0Rm9yZWdyb3VuZElzQWN0aXZlIjpmYWxzZSwiSG9yaXpvbnRhbEFsaWdubWVudCI6MCwiVmVydGljYWxBbGlnbm1lbnQiOjAsIlNtYXJ0Rm9yZWdyb3VuZCI6bnVsbCwiTWFyZ2luIjp7IiRyZWYiOiIxMTgifSwiUGFkZGluZyI6eyIkcmVmIjoiMTE5In0sIkJhY2tncm91bmQiOnsiJHJlZiI6IjEyMCJ9LCJJc1Zpc2libGUiOnRydWUsIldpZHRoIjowLjAsIkhlaWdodCI6MC4wLCJCb3JkZXJTdHlsZSI6eyIkaWQiOiIzMTUiLCJMaW5lQ29sb3IiOm51bGwsIkxpbmVXZWlnaHQiOjAuMCwiTGluZVR5cGUiOjAsIlBhcmVudFN0eWxlIjpudWxsfSwiUGFyZW50U3R5bGUiOnsiJHJlZiI6IjExNCJ9fSwiRGF0ZUZvcm1hdCI6eyIkaWQiOiIzMTYiLCJGb3JtYXRTdHJpbmciOiJNTU0gZCIsIlNlcGFyYXRvciI6Ii8iLCJVc2VJbnRlcm5hdGlvbmFsRGF0ZUZvcm1hdCI6ZmFsc2V9LCJJc1Zpc2libGUiOnRydWUsIlBhcmVudFN0eWxlIjp7IiRyZWYiOiI4MCJ9fSwiSW5kZXgiOjIsIklkIjoiYmUzYWUzOGYtNjBiMy00MDJkLThhMTMtZjFlOTFlZWM0MWY1IiwiSW1wb3J0SWQiOm51bGwsIlRpdGxlIjoiVGFzayAyIEhlcmUiLCJOb3RlIjpudWxsLCJIeXBlcmxpbmsiOm51bGwsIklzQ2hhbmdlZCI6ZmFsc2UsIklzTmV3Ijp0cnVlfSx7IiRpZCI6IjMxNyIsIkdyb3VwTmFtZSI6bnVsbCwiU3RhcnREYXRlIjoiMjAxNy0wOC0xNVQwMDowMDowMFoiLCJFbmREYXRlIjoiMjAxNy0wOS0xN1QyMzo1OTo1OS45OTlaIiwiUGVyY2VudGFnZUNvbXBsZXRlIjpudWxsLCJTdHlsZSI6eyIkaWQiOiIzMTgiLCJTaGFwZSI6MiwiU2hhcGVUaGlja25lc3MiOjEsIkR1cmF0aW9uRm9ybWF0IjowLCJJbmNsdWRlTm9uV29ya2luZ0RheXNJbkR1cmF0aW9uIjpmYWxzZSwiUGVyY2VudGFnZUNvbXBsZXRlU3R5bGUiOnsiJGlkIjoiMzE5IiwiRm9udFNldHRpbmdzIjp7IiRpZCI6IjMyMCIsIkZvbnRTaXplIjoxMCwiRm9udE5hbWUiOiJDYWxpYnJpIiwiSXNCb2xkIjpmYWxzZSwiSXNJdGFsaWMiOmZhbHNlLCJJc1VuZGVybGluZWQiOmZhbHNlLCJQYXJlbnRTdHlsZSI6eyIkcmVmIjoiODIifX0sIkF1dG9TaXplIjowLCJGb3JlZ3JvdW5kIjp7IiRyZWYiOiI4MyJ9LCJNYXhXaWR0aCI6MjAwLjAsIk1heEhlaWdodCI6IkluZmluaXR5IiwiU21hcnRGb3JlZ3JvdW5kSXNBY3RpdmUiOmZhbHNlLCJIb3Jpem9udGFsQWxpZ25tZW50IjowLCJWZXJ0aWNhbEFsaWdubWVudCI6MCwiU21hcnRGb3JlZ3JvdW5kIjpudWxsLCJNYXJnaW4iOnsiJHJlZiI6Ijg1In0sIlBhZGRpbmciOnsiJHJlZiI6Ijg2In0sIkJhY2tncm91bmQiOnsiJHJlZiI6Ijg3In0sIklzVmlzaWJsZSI6dHJ1ZSwiV2lkdGgiOjAuMCwiSGVpZ2h0IjowLjAsIkJvcmRlclN0eWxlIjp7IiRpZCI6IjMyMSIsIkxpbmVDb2xvciI6bnVsbCwiTGluZVdlaWdodCI6MC4wLCJMaW5lVHlwZSI6MCwiUGFyZW50U3R5bGUiOm51bGx9LCJQYXJlbnRTdHlsZSI6eyIkcmVmIjoiODEifX0sIkR1cmF0aW9uU3R5bGUiOnsiJGlkIjoiMzIyIiwiRm9udFNldHRpbmdzIjp7IiRpZCI6IjMyMyIsIkZvbnRTaXplIjoxMCwiRm9udE5hbWUiOiJDYWxpYnJpIiwiSXNCb2xkIjpmYWxzZSwiSXNJdGFsaWMiOmZhbHNlLCJJc1VuZGVybGluZWQiOmZhbHNlLCJQYXJlbnRTdHlsZSI6eyIkcmVmIjoiODkifX0sIkF1dG9TaXplIjowLCJGb3JlZ3JvdW5kIjp7IiRpZCI6IjMyNCIsIkNvbG9yIjp7IiRpZCI6IjMyNSIsIkEiOjI1NSwiUiI6MTkyLCJHIjo4MCwiQiI6Nzd9fSwiTWF4V2lkdGgiOjIwMC4wLCJNYXhIZWlnaHQiOiJJbmZpbml0eSIsIlNtYXJ0Rm9yZWdyb3VuZElzQWN0aXZlIjpmYWxzZSwiSG9yaXpvbnRhbEFsaWdubWVudCI6MCwiVmVydGljYWxBbGlnbm1lbnQiOjAsIlNtYXJ0Rm9yZWdyb3VuZCI6bnVsbCwiTWFyZ2luIjp7IiRyZWYiOiI5MiJ9LCJQYWRkaW5nIjp7IiRyZWYiOiI5MyJ9LCJCYWNrZ3JvdW5kIjp7IiRyZWYiOiI5NCJ9LCJJc1Zpc2libGUiOnRydWUsIldpZHRoIjowLjAsIkhlaWdodCI6MC4wLCJCb3JkZXJTdHlsZSI6eyIkaWQiOiIzMjYiLCJMaW5lQ29sb3IiOm51bGwsIkxpbmVXZWlnaHQiOjAuMCwiTGluZVR5cGUiOjAsIlBhcmVudFN0eWxlIjpudWxsfSwiUGFyZW50U3R5bGUiOnsiJHJlZiI6Ijg4In19LCJIb3Jpem9udGFsQ29ubmVjdG9yU3R5bGUiOnsiJGlkIjoiMzI3IiwiTGluZUNvbG9yIjp7IiRyZWYiOiI5NiJ9LCJMaW5lV2VpZ2h0IjowLjAsIkxpbmVUeXBlIjowLCJQYXJlbnRTdHlsZSI6eyIkcmVmIjoiOTUifX0sIlZlcnRpY2FsQ29ubmVjdG9yU3R5bGUiOnsiJGlkIjoiMzI4IiwiTGluZUNvbG9yIjp7IiRyZWYiOiI5OSJ9LCJMaW5lV2VpZ2h0IjowLjAsIkxpbmVUeXBlIjowLCJQYXJlbnRTdHlsZSI6eyIkcmVmIjoiOTgifX0sIk1hcmdpbiI6bnVsbCwiU3RhcnREYXRlUG9zaXRpb24iOjQsIkVuZERhdGVQb3NpdGlvbiI6NCwiVGl0bGVQb3NpdGlvbiI6MywiRHVyYXRpb25Qb3NpdGlvbiI6NiwiUGVyY2VudGFnZUNvbXBsZXRlZFBvc2l0aW9uIjo2LCJTcGFjaW5nIjo1LCJJc0JlbG93VGltZWJhbmQiOnRydWUsIlBlcmNlbnRhZ2VDb21wbGV0ZVNoYXBlT3BhY2l0eSI6MzUsIlNoYXBlU3R5bGUiOnsiJGlkIjoiMzI5IiwiTWFyZ2luIjp7IiRyZWYiOiIxMDIifSwiUGFkZGluZyI6eyIkcmVmIjoiMTAzIn0sIkJhY2tncm91bmQiOnsiJGlkIjoiMzMwIiwiQ29sb3IiOnsiJGlkIjoiMzMxIiwiQSI6MjU1LCJSIjoyMTAsIkciOjcxLCJCIjozOH19LCJJc1Zpc2libGUiOnRydWUsIldpZHRoIjowLjAsIkhlaWdodCI6MTYuMCwiQm9yZGVyU3R5bGUiOnsiJGlkIjoiMzMyIiwiTGluZUNvbG9yIjp7IiRpZCI6IjMzMyIsIiR0eXBlIjoiTkxSRS5Db21tb24uRG9tLlNvbGlkQ29sb3JCcnVzaCwgTkxSRS5Db21tb24iLCJDb2xvciI6eyIkaWQiOiIzMzQiLCJBIjoyNTUsIlIiOjI1NSwiRyI6MCwiQiI6MH19LCJMaW5lV2VpZ2h0IjowLjAsIkxpbmVUeXBlIjowLCJQYXJlbnRTdHlsZSI6bnVsbH0sIlBhcmVudFN0eWxlIjp7IiRyZWYiOiIxMDEifX0sIlRpdGxlU3R5bGUiOnsiJGlkIjoiMzM1IiwiRm9udFNldHRpbmdzIjp7IiRpZCI6IjMzNiIsIkZvbnRTaXplIjoxMCwiRm9udE5hbWUiOiJDYWxpYnJpIiwiSXNCb2xkIjp0cnVlLCJJc0l0YWxpYyI6ZmFsc2UsIklzVW5kZXJsaW5lZCI6ZmFsc2UsIlBhcmVudFN0eWxlIjp7IiRyZWYiOiIxMDgifX0sIkF1dG9TaXplIjowLCJGb3JlZ3JvdW5kIjp7IiRpZCI6IjMzNyIsIkNvbG9yIjp7IiRpZCI6IjMzOCIsIkEiOjI1NSwiUiI6MjEwLCJHIjo3MSwiQiI6Mzh9fSwiTWF4V2lkdGgiOjUwLjg2NzAwODIwOTIy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M5IiwiTGluZUNvbG9yIjpudWxsLCJMaW5lV2VpZ2h0IjowLjAsIkxpbmVUeXBlIjowLCJQYXJlbnRTdHlsZSI6bnVsbH0sIlBhcmVudFN0eWxlIjp7IiRyZWYiOiIxMDcifX0sIkRhdGVTdHlsZSI6eyIkaWQiOiIzNDAiLCJGb250U2V0dGluZ3MiOnsiJGlkIjoiMzQxIiwiRm9udFNpemUiOjEwLCJGb250TmFtZSI6IkNhbGlicmkiLCJJc0JvbGQiOmZhbHNlLCJJc0l0YWxpYyI6ZmFsc2UsIklzVW5kZXJsaW5lZCI6ZmFsc2UsIlBhcmVudFN0eWxlIjp7IiRyZWYiOiIxMTUifX0sIkF1dG9TaXplIjowLCJGb3JlZ3JvdW5kIjp7IiRpZCI6IjM0MiIsIkNvbG9yIjp7IiRpZCI6IjM0My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0NCIsIkxpbmVDb2xvciI6bnVsbCwiTGluZVdlaWdodCI6MC4wLCJMaW5lVHlwZSI6MCwiUGFyZW50U3R5bGUiOm51bGx9LCJQYXJlbnRTdHlsZSI6eyIkcmVmIjoiMTE0In19LCJEYXRlRm9ybWF0Ijp7IiRpZCI6IjM0NSIsIkZvcm1hdFN0cmluZyI6Ik1NTSBkIiwiU2VwYXJhdG9yIjoiLyIsIlVzZUludGVybmF0aW9uYWxEYXRlRm9ybWF0IjpmYWxzZX0sIklzVmlzaWJsZSI6dHJ1ZSwiUGFyZW50U3R5bGUiOnsiJHJlZiI6IjgwIn19LCJJbmRleCI6MywiSWQiOiI5YWExODNkNi01ZGYyLTRiMGMtOGZlYy1kMGEwMDI0NzE1ODMiLCJJbXBvcnRJZCI6bnVsbCwiVGl0bGUiOiJUYXNrIDMgSGVyZSIsIk5vdGUiOm51bGwsIkh5cGVybGluayI6bnVsbCwiSXNDaGFuZ2VkIjpmYWxzZSwiSXNOZXciOnRydWV9LHsiJGlkIjoiMzQ2IiwiR3JvdXBOYW1lIjpudWxsLCJTdGFydERhdGUiOiIyMDE3LTA5LTA4VDAwOjAwOjAwWiIsIkVuZERhdGUiOiIyMDE3LTA5LTMwVDIzOjU5OjU5Ljk5OVoiLCJQZXJjZW50YWdlQ29tcGxldGUiOm51bGwsIlN0eWxlIjp7IiRpZCI6IjM0NyIsIlNoYXBlIjoyLCJTaGFwZVRoaWNrbmVzcyI6MSwiRHVyYXRpb25Gb3JtYXQiOjAsIkluY2x1ZGVOb25Xb3JraW5nRGF5c0luRHVyYXRpb24iOmZhbHNlLCJQZXJjZW50YWdlQ29tcGxldGVTdHlsZSI6eyIkaWQiOiIzNDgiLCJGb250U2V0dGluZ3MiOnsiJGlkIjoiMzQ5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UwIiwiTGluZUNvbG9yIjpudWxsLCJMaW5lV2VpZ2h0IjowLjAsIkxpbmVUeXBlIjowLCJQYXJlbnRTdHlsZSI6bnVsbH0sIlBhcmVudFN0eWxlIjp7IiRyZWYiOiI4MSJ9fSwiRHVyYXRpb25TdHlsZSI6eyIkaWQiOiIzNTEiLCJGb250U2V0dGluZ3MiOnsiJGlkIjoiMzUyIiwiRm9udFNpemUiOjEwLCJGb250TmFtZSI6IkNhbGlicmkiLCJJc0JvbGQiOmZhbHNlLCJJc0l0YWxpYyI6ZmFsc2UsIklzVW5kZXJsaW5lZCI6ZmFsc2UsIlBhcmVudFN0eWxlIjp7IiRyZWYiOiI4OSJ9fSwiQXV0b1NpemUiOjAsIkZvcmVncm91bmQiOnsiJGlkIjoiMzUzIiwiQ29sb3IiOnsiJGlkIjoiMzU0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1NSIsIkxpbmVDb2xvciI6bnVsbCwiTGluZVdlaWdodCI6MC4wLCJMaW5lVHlwZSI6MCwiUGFyZW50U3R5bGUiOm51bGx9LCJQYXJlbnRTdHlsZSI6eyIkcmVmIjoiODgifX0sIkhvcml6b250YWxDb25uZWN0b3JTdHlsZSI6eyIkaWQiOiIzNTYiLCJMaW5lQ29sb3IiOnsiJHJlZiI6Ijk2In0sIkxpbmVXZWlnaHQiOjAuMCwiTGluZVR5cGUiOjAsIlBhcmVudFN0eWxlIjp7IiRyZWYiOiI5NSJ9fSwiVmVydGljYWxDb25uZWN0b3JTdHlsZSI6eyIkaWQiOiIzNTc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NTgiLCJNYXJnaW4iOnsiJHJlZiI6IjEwMiJ9LCJQYWRkaW5nIjp7IiRyZWYiOiIxMDMifSwiQmFja2dyb3VuZCI6eyIkaWQiOiIzNTkiLCJDb2xvciI6eyIkaWQiOiIzNjAiLCJBIjoyNTUsIlIiOjk4LCJHIjoxODEsIkIiOjEyM319LCJJc1Zpc2libGUiOnRydWUsIldpZHRoIjowLjAsIkhlaWdodCI6MTYuMCwiQm9yZGVyU3R5bGUiOnsiJGlkIjoiMzYxIiwiTGluZUNvbG9yIjp7IiRpZCI6IjM2MiIsIiR0eXBlIjoiTkxSRS5Db21tb24uRG9tLlNvbGlkQ29sb3JCcnVzaCwgTkxSRS5Db21tb24iLCJDb2xvciI6eyIkaWQiOiIzNjMiLCJBIjoyNTUsIlIiOjI1NSwiRyI6MCwiQiI6MH19LCJMaW5lV2VpZ2h0IjowLjAsIkxpbmVUeXBlIjowLCJQYXJlbnRTdHlsZSI6bnVsbH0sIlBhcmVudFN0eWxlIjp7IiRyZWYiOiIxMDEifX0sIlRpdGxlU3R5bGUiOnsiJGlkIjoiMzY0IiwiRm9udFNldHRpbmdzIjp7IiRpZCI6IjM2NSIsIkZvbnRTaXplIjoxMCwiRm9udE5hbWUiOiJDYWxpYnJpIiwiSXNCb2xkIjp0cnVlLCJJc0l0YWxpYyI6ZmFsc2UsIklzVW5kZXJsaW5lZCI6ZmFsc2UsIlBhcmVudFN0eWxlIjp7IiRyZWYiOiIxMDgifX0sIkF1dG9TaXplIjowLCJGb3JlZ3JvdW5kIjp7IiRpZCI6IjM2NiIsIkNvbG9yIjp7IiRpZCI6IjM2NyIsIkEiOjI1NSwiUiI6NzIsIkciOjE1NCwiQiI6OTd9fSwiTWF4V2lkdGgiOjUxLjQ5ODAzMTYxNjIxMDkzOC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Y4IiwiTGluZUNvbG9yIjpudWxsLCJMaW5lV2VpZ2h0IjowLjAsIkxpbmVUeXBlIjowLCJQYXJlbnRTdHlsZSI6bnVsbH0sIlBhcmVudFN0eWxlIjp7IiRyZWYiOiIxMDcifX0sIkRhdGVTdHlsZSI6eyIkaWQiOiIzNjkiLCJGb250U2V0dGluZ3MiOnsiJGlkIjoiMzcwIiwiRm9udFNpemUiOjEwLCJGb250TmFtZSI6IkNhbGlicmkiLCJJc0JvbGQiOmZhbHNlLCJJc0l0YWxpYyI6ZmFsc2UsIklzVW5kZXJsaW5lZCI6ZmFsc2UsIlBhcmVudFN0eWxlIjp7IiRyZWYiOiIxMTUifX0sIkF1dG9TaXplIjowLCJGb3JlZ3JvdW5kIjp7IiRpZCI6IjM3MSIsIkNvbG9yIjp7IiRpZCI6IjM3Mi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M3MyIsIkxpbmVDb2xvciI6bnVsbCwiTGluZVdlaWdodCI6MC4wLCJMaW5lVHlwZSI6MCwiUGFyZW50U3R5bGUiOm51bGx9LCJQYXJlbnRTdHlsZSI6eyIkcmVmIjoiMTE0In19LCJEYXRlRm9ybWF0Ijp7IiRpZCI6IjM3NCIsIkZvcm1hdFN0cmluZyI6Ik1NTSBkIiwiU2VwYXJhdG9yIjoiLyIsIlVzZUludGVybmF0aW9uYWxEYXRlRm9ybWF0IjpmYWxzZX0sIklzVmlzaWJsZSI6dHJ1ZSwiUGFyZW50U3R5bGUiOnsiJHJlZiI6IjgwIn19LCJJbmRleCI6NCwiSWQiOiIwNmE2YTIwMC0yMWVhLTRhY2QtYWMyMC1iNDFmN2IzN2IwZGQiLCJJbXBvcnRJZCI6bnVsbCwiVGl0bGUiOiJUYXNrIDQgSGVyZSIsIk5vdGUiOm51bGwsIkh5cGVybGluayI6bnVsbCwiSXNDaGFuZ2VkIjpmYWxzZSwiSXNOZXciOnRydWV9LHsiJGlkIjoiMzc1IiwiR3JvdXBOYW1lIjpudWxsLCJTdGFydERhdGUiOiIyMDE3LTEwLTA0VDAwOjAwOjAwWiIsIkVuZERhdGUiOiIyMDE3LTExLTA3VDIzOjU5OjU5Ljk5OVoiLCJQZXJjZW50YWdlQ29tcGxldGUiOm51bGwsIlN0eWxlIjp7IiRpZCI6IjM3NiIsIlNoYXBlIjoyLCJTaGFwZVRoaWNrbmVzcyI6MSwiRHVyYXRpb25Gb3JtYXQiOjAsIkluY2x1ZGVOb25Xb3JraW5nRGF5c0luRHVyYXRpb24iOmZhbHNlLCJQZXJjZW50YWdlQ29tcGxldGVTdHlsZSI6eyIkaWQiOiIzNzciLCJGb250U2V0dGluZ3MiOnsiJGlkIjoiMzc4IiwiRm9udFNpemUiOjEwLCJGb250TmFtZSI6IkNhbGlicmkiLCJJc0JvbGQiOmZhbHNlLCJJc0l0YWxpYyI6ZmFsc2UsIklzVW5kZXJsaW5lZCI6ZmFsc2UsIlBhcmVudFN0eWxlIjp7IiRyZWYiOiI4MiJ9fSwiQXV0b1NpemUiOjAsIkZvcmVncm91bmQiOnsiJHJlZiI6IjgzIn0sIk1heFdpZHRoIjoyMDAuMCwiTWF4SGVpZ2h0IjoiSW5maW5pdHkiLCJTbWFydEZvcmVncm91bmRJc0FjdGl2ZSI6ZmFsc2UsIkhvcml6b250YWxBbGlnbm1lbnQiOjAsIlZlcnRpY2FsQWxpZ25tZW50IjowLCJTbWFydEZvcmVncm91bmQiOm51bGwsIk1hcmdpbiI6eyIkcmVmIjoiODUifSwiUGFkZGluZyI6eyIkcmVmIjoiODYifSwiQmFja2dyb3VuZCI6eyIkcmVmIjoiODcifSwiSXNWaXNpYmxlIjp0cnVlLCJXaWR0aCI6MC4wLCJIZWlnaHQiOjAuMCwiQm9yZGVyU3R5bGUiOnsiJGlkIjoiMzc5IiwiTGluZUNvbG9yIjpudWxsLCJMaW5lV2VpZ2h0IjowLjAsIkxpbmVUeXBlIjowLCJQYXJlbnRTdHlsZSI6bnVsbH0sIlBhcmVudFN0eWxlIjp7IiRyZWYiOiI4MSJ9fSwiRHVyYXRpb25TdHlsZSI6eyIkaWQiOiIzODAiLCJGb250U2V0dGluZ3MiOnsiJGlkIjoiMzgxIiwiRm9udFNpemUiOjEwLCJGb250TmFtZSI6IkNhbGlicmkiLCJJc0JvbGQiOmZhbHNlLCJJc0l0YWxpYyI6ZmFsc2UsIklzVW5kZXJsaW5lZCI6ZmFsc2UsIlBhcmVudFN0eWxlIjp7IiRyZWYiOiI4OSJ9fSwiQXV0b1NpemUiOjAsIkZvcmVncm91bmQiOnsiJGlkIjoiMzgyIiwiQ29sb3IiOnsiJGlkIjoiMzgzIiwiQSI6MjU1LCJSIjoxOTIsIkciOjgwLCJCIjo3N319LCJNYXhXaWR0aCI6MjAwLjAsIk1heEhlaWdodCI6IkluZmluaXR5IiwiU21hcnRGb3JlZ3JvdW5kSXNBY3RpdmUiOmZhbHNlLCJIb3Jpem9udGFsQWxpZ25tZW50IjowLCJWZXJ0aWNhbEFsaWdubWVudCI6MCwiU21hcnRGb3JlZ3JvdW5kIjpudWxsLCJNYXJnaW4iOnsiJHJlZiI6IjkyIn0sIlBhZGRpbmciOnsiJHJlZiI6IjkzIn0sIkJhY2tncm91bmQiOnsiJHJlZiI6Ijk0In0sIklzVmlzaWJsZSI6dHJ1ZSwiV2lkdGgiOjAuMCwiSGVpZ2h0IjowLjAsIkJvcmRlclN0eWxlIjp7IiRpZCI6IjM4NCIsIkxpbmVDb2xvciI6bnVsbCwiTGluZVdlaWdodCI6MC4wLCJMaW5lVHlwZSI6MCwiUGFyZW50U3R5bGUiOm51bGx9LCJQYXJlbnRTdHlsZSI6eyIkcmVmIjoiODgifX0sIkhvcml6b250YWxDb25uZWN0b3JTdHlsZSI6eyIkaWQiOiIzODUiLCJMaW5lQ29sb3IiOnsiJHJlZiI6Ijk2In0sIkxpbmVXZWlnaHQiOjAuMCwiTGluZVR5cGUiOjAsIlBhcmVudFN0eWxlIjp7IiRyZWYiOiI5NSJ9fSwiVmVydGljYWxDb25uZWN0b3JTdHlsZSI6eyIkaWQiOiIzODYiLCJMaW5lQ29sb3IiOnsiJHJlZiI6Ijk5In0sIkxpbmVXZWlnaHQiOjAuMCwiTGluZVR5cGUiOjAsIlBhcmVudFN0eWxlIjp7IiRyZWYiOiI5OCJ9fSwiTWFyZ2luIjpudWxsLCJTdGFydERhdGVQb3NpdGlvbiI6NCwiRW5kRGF0ZVBvc2l0aW9uIjo0LCJUaXRsZVBvc2l0aW9uIjozLCJEdXJhdGlvblBvc2l0aW9uIjo2LCJQZXJjZW50YWdlQ29tcGxldGVkUG9zaXRpb24iOjYsIlNwYWNpbmciOjUsIklzQmVsb3dUaW1lYmFuZCI6dHJ1ZSwiUGVyY2VudGFnZUNvbXBsZXRlU2hhcGVPcGFjaXR5IjozNSwiU2hhcGVTdHlsZSI6eyIkaWQiOiIzODciLCJNYXJnaW4iOnsiJHJlZiI6IjEwMiJ9LCJQYWRkaW5nIjp7IiRyZWYiOiIxMDMifSwiQmFja2dyb3VuZCI6eyIkaWQiOiIzODgiLCJDb2xvciI6eyIkaWQiOiIzODkiLCJBIjoyNTUsIlIiOjk4LCJHIjoxODEsIkIiOjEyM319LCJJc1Zpc2libGUiOnRydWUsIldpZHRoIjowLjAsIkhlaWdodCI6MTYuMCwiQm9yZGVyU3R5bGUiOnsiJGlkIjoiMzkwIiwiTGluZUNvbG9yIjp7IiRpZCI6IjM5MSIsIiR0eXBlIjoiTkxSRS5Db21tb24uRG9tLlNvbGlkQ29sb3JCcnVzaCwgTkxSRS5Db21tb24iLCJDb2xvciI6eyIkaWQiOiIzOTIiLCJBIjoyNTUsIlIiOjI1NSwiRyI6MCwiQiI6MH19LCJMaW5lV2VpZ2h0IjowLjAsIkxpbmVUeXBlIjowLCJQYXJlbnRTdHlsZSI6bnVsbH0sIlBhcmVudFN0eWxlIjp7IiRyZWYiOiIxMDEifX0sIlRpdGxlU3R5bGUiOnsiJGlkIjoiMzkzIiwiRm9udFNldHRpbmdzIjp7IiRpZCI6IjM5NCIsIkZvbnRTaXplIjoxMCwiRm9udE5hbWUiOiJDYWxpYnJpIiwiSXNCb2xkIjp0cnVlLCJJc0l0YWxpYyI6ZmFsc2UsIklzVW5kZXJsaW5lZCI6ZmFsc2UsIlBhcmVudFN0eWxlIjp7IiRyZWYiOiIxMDgifX0sIkF1dG9TaXplIjowLCJGb3JlZ3JvdW5kIjp7IiRpZCI6IjM5NSIsIkNvbG9yIjp7IiRpZCI6IjM5NiIsIkEiOjI1NSwiUiI6NzIsIkciOjE1NCwiQiI6OTd9fSwiTWF4V2lkdGgiOjUxLjExOTQ0OTYxNTQ3ODUxNiwiTWF4SGVpZ2h0IjoiSW5maW5pdHkiLCJTbWFydEZvcmVncm91bmRJc0FjdGl2ZSI6ZmFsc2UsIkhvcml6b250YWxBbGlnbm1lbnQiOjIsIlZlcnRpY2FsQWxpZ25tZW50IjowLCJTbWFydEZvcmVncm91bmQiOm51bGwsIk1hcmdpbiI6eyIkcmVmIjoiMTExIn0sIlBhZGRpbmciOnsiJHJlZiI6IjExMiJ9LCJCYWNrZ3JvdW5kIjp7IiRyZWYiOiIxMTMifSwiSXNWaXNpYmxlIjp0cnVlLCJXaWR0aCI6MC4wLCJIZWlnaHQiOjAuMCwiQm9yZGVyU3R5bGUiOnsiJGlkIjoiMzk3IiwiTGluZUNvbG9yIjpudWxsLCJMaW5lV2VpZ2h0IjowLjAsIkxpbmVUeXBlIjowLCJQYXJlbnRTdHlsZSI6bnVsbH0sIlBhcmVudFN0eWxlIjp7IiRyZWYiOiIxMDcifX0sIkRhdGVTdHlsZSI6eyIkaWQiOiIzOTgiLCJGb250U2V0dGluZ3MiOnsiJGlkIjoiMzk5IiwiRm9udFNpemUiOjEwLCJGb250TmFtZSI6IkNhbGlicmkiLCJJc0JvbGQiOmZhbHNlLCJJc0l0YWxpYyI6ZmFsc2UsIklzVW5kZXJsaW5lZCI6ZmFsc2UsIlBhcmVudFN0eWxlIjp7IiRyZWYiOiIxMTUifX0sIkF1dG9TaXplIjowLCJGb3JlZ3JvdW5kIjp7IiRpZCI6IjQwMCIsIkNvbG9yIjp7IiRpZCI6IjQwMSIsIkEiOjI1NSwiUiI6MTI3LCJHIjoxMjcsIkIiOjEyN319LCJNYXhXaWR0aCI6MjAwLjAsIk1heEhlaWdodCI6IkluZmluaXR5IiwiU21hcnRGb3JlZ3JvdW5kSXNBY3RpdmUiOmZhbHNlLCJIb3Jpem9udGFsQWxpZ25tZW50IjowLCJWZXJ0aWNhbEFsaWdubWVudCI6MCwiU21hcnRGb3JlZ3JvdW5kIjpudWxsLCJNYXJnaW4iOnsiJHJlZiI6IjExOCJ9LCJQYWRkaW5nIjp7IiRyZWYiOiIxMTkifSwiQmFja2dyb3VuZCI6eyIkcmVmIjoiMTIwIn0sIklzVmlzaWJsZSI6dHJ1ZSwiV2lkdGgiOjAuMCwiSGVpZ2h0IjowLjAsIkJvcmRlclN0eWxlIjp7IiRpZCI6IjQwMiIsIkxpbmVDb2xvciI6bnVsbCwiTGluZVdlaWdodCI6MC4wLCJMaW5lVHlwZSI6MCwiUGFyZW50U3R5bGUiOm51bGx9LCJQYXJlbnRTdHlsZSI6eyIkcmVmIjoiMTE0In19LCJEYXRlRm9ybWF0Ijp7IiRpZCI6IjQwMyIsIkZvcm1hdFN0cmluZyI6Ik1NTSBkIiwiU2VwYXJhdG9yIjoiLyIsIlVzZUludGVybmF0aW9uYWxEYXRlRm9ybWF0IjpmYWxzZX0sIklzVmlzaWJsZSI6dHJ1ZSwiUGFyZW50U3R5bGUiOnsiJHJlZiI6IjgwIn19LCJJbmRleCI6NSwiSWQiOiJlNmY1YzkxOC1iZGQ2LTQ5YTEtYWM5MS05Y2YyMjQ2OGEyM2IiLCJJbXBvcnRJZCI6bnVsbCwiVGl0bGUiOiJUYXNrIDUgSGVyZSIsIk5vdGUiOm51bGwsIkh5cGVybGluayI6bnVsbCwiSXNDaGFuZ2VkIjpmYWxzZSwiSXNOZXciOnRydWV9XSwiTXNQcm9qZWN0SXRlbXNUcmVlIjp7IiRpZCI6IjQwNCIsIlJvb3QiOnsiSW1wb3J0SWQiOm51bGwsIklzSW1wb3J0ZWQiOmZhbHNlLCJDaGlsZHJlbiI6W119fSwiTWV0YWRhdGEiOnsiJGlkIjoiNDA1In0sIlNldHRpbmdzIjp7IiRpZCI6IjQwNiIsIkltcGFPcHRpb25zIjpudWxsLCJVc2VDb21wcmVzc2lvbiI6ZmFsc2UsIkNvbXByZXNpb25QZXJjZW50YWdlIjo1MC4wLCJJbmFjdGl2ZUludGVydmFsV2lkdGhUaHJlc2hvbGQiOjMwLjAsIkluYWN0aXZlSW50ZXJ2YWxXaWR0aCI6MS4wLCJTcGxpdFRhc2tzIjpmYWxzZSwiVXNlQ2x1c3RlciI6ZmFsc2UsIkVwc2lsb24iOjAuMCwiTWluUG9pbnRzVG9Gb3JtQUNsdXN0ZXIiOjIsIkdlbmVyYXRlSW52aXNpYmxlU2hhcGVzIjp0cnVlLCJTbWFydFRpbWVsaW5lVGFza1BlcmNlbnRhZ2VGaXQiOmZhbHNlfSwiSXNOZXciOnRydWUsIkltcG9ydFR5cGUiOjAsIkZpbGVQYXRoIjpudWxsLCJUaW1lbGluZUltcG9ydGVkIjpmYWxzZX0="/>
  <p:tag name="__MASTER" val="__part_0"/>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מסגרת ">
  <a:themeElements>
    <a:clrScheme name="מסגרת ">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מסגרת ">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מסגרת ">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מסגרת</Template>
  <TotalTime>2640</TotalTime>
  <Words>1075</Words>
  <Application>Microsoft Office PowerPoint</Application>
  <PresentationFormat>מסך רחב</PresentationFormat>
  <Paragraphs>188</Paragraphs>
  <Slides>26</Slides>
  <Notes>3</Notes>
  <HiddenSlides>0</HiddenSlides>
  <MMClips>0</MMClips>
  <ScaleCrop>false</ScaleCrop>
  <HeadingPairs>
    <vt:vector size="6" baseType="variant">
      <vt:variant>
        <vt:lpstr>גופנים בשימוש</vt:lpstr>
      </vt:variant>
      <vt:variant>
        <vt:i4>14</vt:i4>
      </vt:variant>
      <vt:variant>
        <vt:lpstr>ערכת נושא</vt:lpstr>
      </vt:variant>
      <vt:variant>
        <vt:i4>1</vt:i4>
      </vt:variant>
      <vt:variant>
        <vt:lpstr>כותרות שקופיות</vt:lpstr>
      </vt:variant>
      <vt:variant>
        <vt:i4>26</vt:i4>
      </vt:variant>
    </vt:vector>
  </HeadingPairs>
  <TitlesOfParts>
    <vt:vector size="41" baseType="lpstr">
      <vt:lpstr>MS PGothic</vt:lpstr>
      <vt:lpstr>Alef</vt:lpstr>
      <vt:lpstr>Arial</vt:lpstr>
      <vt:lpstr>Calibri</vt:lpstr>
      <vt:lpstr>Corbel</vt:lpstr>
      <vt:lpstr>David</vt:lpstr>
      <vt:lpstr>Gisha</vt:lpstr>
      <vt:lpstr>Goudy Old Style</vt:lpstr>
      <vt:lpstr>Narkisim</vt:lpstr>
      <vt:lpstr>Times New Roman</vt:lpstr>
      <vt:lpstr>Trebuchet MS</vt:lpstr>
      <vt:lpstr>Wingdings</vt:lpstr>
      <vt:lpstr>Wingdings 2</vt:lpstr>
      <vt:lpstr>Wingdings 3</vt:lpstr>
      <vt:lpstr>מסגרת </vt:lpstr>
      <vt:lpstr>ממתי אנחנו מתעניינים בחוסן במערכת החינוך ומה ניתן לומר על האתגר כיום? </vt:lpstr>
      <vt:lpstr>מתי זה התחיל?</vt:lpstr>
      <vt:lpstr>ימים של גיבוש הרעיון </vt:lpstr>
      <vt:lpstr>המרכז לשעת חירום קריית שמונה</vt:lpstr>
      <vt:lpstr>התפנית הגדולה והתקבעות המושג חוסן </vt:lpstr>
      <vt:lpstr>תוכניות מניעה והתערבות חירום ואובדנות</vt:lpstr>
      <vt:lpstr>משנות ה-2000 ואילך נוספו נושאים רבים </vt:lpstr>
      <vt:lpstr>אז מה קורה כיום? </vt:lpstr>
      <vt:lpstr>מצגת של PowerPoint‏</vt:lpstr>
      <vt:lpstr>מה הסיפור האישי והמערכתי שמרגיע אותנו? רציפויות</vt:lpstr>
      <vt:lpstr>מה  הן הרציפויות המוכרות לנו ברמת בי"ס  </vt:lpstr>
      <vt:lpstr>מצגת של PowerPoint‏</vt:lpstr>
      <vt:lpstr>מה זה חוסן ?</vt:lpstr>
      <vt:lpstr>מצגת של PowerPoint‏</vt:lpstr>
      <vt:lpstr>מצגת של PowerPoint‏</vt:lpstr>
      <vt:lpstr>מצגת של PowerPoint‏</vt:lpstr>
      <vt:lpstr>אז מה לא נכון בתמונה הזו בהקשר של חוסן?</vt:lpstr>
      <vt:lpstr>מודל החוסן הרב מימדי על קצה המזלג </vt:lpstr>
      <vt:lpstr>מצגת של PowerPoint‏</vt:lpstr>
      <vt:lpstr>האם הילד שלי מרבה לבכות , להיצמד, להתעצבן? הילד הזה מספר לנו על עצמו דרך ערוץ רגש. האם הילד שלי כל הזמן בחדשות, לומד היטב גם בזום, שואל שאלות, יש לו "על כל שאלה תשובה"     זה כנראה הילד החשיבתי האם הילד שלי מפנטז, משחק משחקי דמיון, מספר על מפלצות, אוהב תוכניות דמיוניות, חולם בהקיץ?   זה כנראה הילד הדמיוני האם הילד שלי עומד טוב בהסכמים, תמיד עוסק ב"שחור ולבן" , "רודף צדק", מצהיר "אני יכול"     כנראה שזה ילד של אמונות וערכים האם הילד שלי כל הזמן עם חברים, מנהיג מלידה, לוקח אחריות על אחיו, כנראה זה הילד החברתי האם הילד שלי צריך כל הזמן להיות פעיל, אוהב ספורט או מרבה לישון, או אוכל הרבה,  כנראה שזה ילד גופני.  </vt:lpstr>
      <vt:lpstr>איפה טמון הסיכוי ? </vt:lpstr>
      <vt:lpstr>מצגת של PowerPoint‏</vt:lpstr>
      <vt:lpstr>לימוד השפעות ארוכות טווח של טראומה מורכבת ומתמשכת פיתוח תוכניות מניעה / התערבות חדשות: שימוש במדיה, תוכנות המחשב וברשת. חקירה ופיתוח המדיה כסוכן מניעה שילוב תלמידים כתומכים / עוזרים  פתוח תוכניות של סיוע למסייעים  תכנון לקראת תרחישים עתידיים (טרור ביולוגי / כימי/פנדמיה) חינוך בנושא מוות </vt:lpstr>
      <vt:lpstr>מצגת של PowerPoint‏</vt:lpstr>
      <vt:lpstr>מצגת של PowerPoint‏</vt:lpstr>
      <vt:lpstr>בקרו באתר משאבים קו סיוע חינם 04-6900600   מענה אנושי 24-7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ממתי אנחנו מתעניינים בחוסן במערכת החינוך ומה ניתן לומר על האתגר כיום</dc:title>
  <dc:creator>lahadm@netvision.net.il</dc:creator>
  <cp:lastModifiedBy>מוריה וקנין - חדשנות</cp:lastModifiedBy>
  <cp:revision>18</cp:revision>
  <dcterms:created xsi:type="dcterms:W3CDTF">2020-09-30T16:30:33Z</dcterms:created>
  <dcterms:modified xsi:type="dcterms:W3CDTF">2020-10-13T07:15:39Z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FB54D1D4-97E0-49CA-9536-FF0C4B38BA78</vt:lpwstr>
  </property>
  <property fmtid="{D5CDD505-2E9C-101B-9397-08002B2CF9AE}" pid="3" name="ArticulatePath">
    <vt:lpwstr>יום עיון מכללת חמדת סופי 20202</vt:lpwstr>
  </property>
  <property fmtid="{D5CDD505-2E9C-101B-9397-08002B2CF9AE}" pid="4" name="ArticulateUseProject">
    <vt:lpwstr>1</vt:lpwstr>
  </property>
  <property fmtid="{D5CDD505-2E9C-101B-9397-08002B2CF9AE}" pid="5" name="ArticulateProjectFull">
    <vt:lpwstr>C:\Users\מוריה\Documents\כנסים\כנס חוסן וחינוך 12.10.20\מצגת מולי להד.ppta</vt:lpwstr>
  </property>
  <property fmtid="{D5CDD505-2E9C-101B-9397-08002B2CF9AE}" pid="6" name="ArticulateProjectVersion">
    <vt:lpwstr>8</vt:lpwstr>
  </property>
</Properties>
</file>